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5074900" cy="20104100"/>
  <p:notesSz cx="15074900" cy="201041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354" y="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31093" y="6232271"/>
            <a:ext cx="12819063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5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62187" y="11258296"/>
            <a:ext cx="10556875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5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5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54062" y="4623943"/>
            <a:ext cx="6560344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766843" y="4623943"/>
            <a:ext cx="6560344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5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90231" y="2457494"/>
            <a:ext cx="8900787" cy="7067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5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39185" y="5836687"/>
            <a:ext cx="6091555" cy="4707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127625" y="18696814"/>
            <a:ext cx="482600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54062" y="18696814"/>
            <a:ext cx="3468687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858500" y="18696814"/>
            <a:ext cx="3468687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DIGITE</a:t>
            </a:r>
            <a:r>
              <a:rPr spc="-40" dirty="0"/>
              <a:t> </a:t>
            </a:r>
            <a:r>
              <a:rPr dirty="0"/>
              <a:t>O</a:t>
            </a:r>
            <a:r>
              <a:rPr spc="-30" dirty="0"/>
              <a:t> </a:t>
            </a:r>
            <a:r>
              <a:rPr dirty="0"/>
              <a:t>TÍTULO</a:t>
            </a:r>
            <a:r>
              <a:rPr spc="-30" dirty="0"/>
              <a:t> </a:t>
            </a:r>
            <a:r>
              <a:rPr dirty="0"/>
              <a:t>DO</a:t>
            </a:r>
            <a:r>
              <a:rPr spc="-30" dirty="0"/>
              <a:t> </a:t>
            </a:r>
            <a:r>
              <a:rPr dirty="0"/>
              <a:t>TRABALHO</a:t>
            </a:r>
            <a:r>
              <a:rPr spc="-25" dirty="0"/>
              <a:t> </a:t>
            </a:r>
            <a:r>
              <a:rPr spc="-20" dirty="0"/>
              <a:t>AQUI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21900" y="3332248"/>
            <a:ext cx="12832715" cy="1575435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325"/>
              </a:spcBef>
            </a:pPr>
            <a:r>
              <a:rPr sz="1650" b="1" i="1" dirty="0">
                <a:latin typeface="Calibri"/>
                <a:cs typeface="Calibri"/>
              </a:rPr>
              <a:t>Nomes</a:t>
            </a:r>
            <a:r>
              <a:rPr sz="1650" b="1" i="1" spc="10" dirty="0">
                <a:latin typeface="Calibri"/>
                <a:cs typeface="Calibri"/>
              </a:rPr>
              <a:t> </a:t>
            </a:r>
            <a:r>
              <a:rPr sz="1650" b="1" i="1" dirty="0">
                <a:latin typeface="Calibri"/>
                <a:cs typeface="Calibri"/>
              </a:rPr>
              <a:t>dos</a:t>
            </a:r>
            <a:r>
              <a:rPr sz="1650" b="1" i="1" spc="15" dirty="0">
                <a:latin typeface="Calibri"/>
                <a:cs typeface="Calibri"/>
              </a:rPr>
              <a:t> </a:t>
            </a:r>
            <a:r>
              <a:rPr sz="1650" b="1" i="1" dirty="0">
                <a:latin typeface="Calibri"/>
                <a:cs typeface="Calibri"/>
              </a:rPr>
              <a:t>autores,</a:t>
            </a:r>
            <a:r>
              <a:rPr sz="1650" b="1" i="1" spc="25" dirty="0">
                <a:latin typeface="Calibri"/>
                <a:cs typeface="Calibri"/>
              </a:rPr>
              <a:t> </a:t>
            </a:r>
            <a:r>
              <a:rPr sz="1650" b="1" i="1" dirty="0">
                <a:latin typeface="Calibri"/>
                <a:cs typeface="Calibri"/>
              </a:rPr>
              <a:t>Nome</a:t>
            </a:r>
            <a:r>
              <a:rPr sz="1650" b="1" i="1" spc="10" dirty="0">
                <a:latin typeface="Calibri"/>
                <a:cs typeface="Calibri"/>
              </a:rPr>
              <a:t> </a:t>
            </a:r>
            <a:r>
              <a:rPr sz="1650" b="1" i="1" dirty="0">
                <a:latin typeface="Calibri"/>
                <a:cs typeface="Calibri"/>
              </a:rPr>
              <a:t>do</a:t>
            </a:r>
            <a:r>
              <a:rPr sz="1650" b="1" i="1" spc="25" dirty="0">
                <a:latin typeface="Calibri"/>
                <a:cs typeface="Calibri"/>
              </a:rPr>
              <a:t> </a:t>
            </a:r>
            <a:r>
              <a:rPr sz="1650" b="1" i="1" spc="-10" dirty="0">
                <a:latin typeface="Calibri"/>
                <a:cs typeface="Calibri"/>
              </a:rPr>
              <a:t>Orientador</a:t>
            </a:r>
            <a:endParaRPr sz="1650">
              <a:latin typeface="Calibri"/>
              <a:cs typeface="Calibri"/>
            </a:endParaRPr>
          </a:p>
          <a:p>
            <a:pPr marL="12065" marR="5080" algn="ctr">
              <a:lnSpc>
                <a:spcPct val="111700"/>
              </a:lnSpc>
            </a:pPr>
            <a:r>
              <a:rPr sz="1650" i="1" dirty="0">
                <a:latin typeface="Calibri"/>
                <a:cs typeface="Calibri"/>
              </a:rPr>
              <a:t>(colocar</a:t>
            </a:r>
            <a:r>
              <a:rPr sz="1650" i="1" spc="10" dirty="0">
                <a:latin typeface="Calibri"/>
                <a:cs typeface="Calibri"/>
              </a:rPr>
              <a:t> </a:t>
            </a:r>
            <a:r>
              <a:rPr sz="1650" i="1" dirty="0">
                <a:latin typeface="Calibri"/>
                <a:cs typeface="Calibri"/>
              </a:rPr>
              <a:t>por</a:t>
            </a:r>
            <a:r>
              <a:rPr sz="1650" i="1" spc="20" dirty="0">
                <a:latin typeface="Calibri"/>
                <a:cs typeface="Calibri"/>
              </a:rPr>
              <a:t> </a:t>
            </a:r>
            <a:r>
              <a:rPr sz="1650" i="1" dirty="0">
                <a:latin typeface="Calibri"/>
                <a:cs typeface="Calibri"/>
              </a:rPr>
              <a:t>extenso</a:t>
            </a:r>
            <a:r>
              <a:rPr sz="1650" i="1" spc="20" dirty="0">
                <a:latin typeface="Calibri"/>
                <a:cs typeface="Calibri"/>
              </a:rPr>
              <a:t> </a:t>
            </a:r>
            <a:r>
              <a:rPr sz="1650" i="1" dirty="0">
                <a:latin typeface="Calibri"/>
                <a:cs typeface="Calibri"/>
              </a:rPr>
              <a:t>apenas</a:t>
            </a:r>
            <a:r>
              <a:rPr sz="1650" i="1" spc="25" dirty="0">
                <a:latin typeface="Calibri"/>
                <a:cs typeface="Calibri"/>
              </a:rPr>
              <a:t> </a:t>
            </a:r>
            <a:r>
              <a:rPr sz="1650" i="1" dirty="0">
                <a:latin typeface="Calibri"/>
                <a:cs typeface="Calibri"/>
              </a:rPr>
              <a:t>o</a:t>
            </a:r>
            <a:r>
              <a:rPr sz="1650" i="1" spc="15" dirty="0">
                <a:latin typeface="Calibri"/>
                <a:cs typeface="Calibri"/>
              </a:rPr>
              <a:t> </a:t>
            </a:r>
            <a:r>
              <a:rPr sz="1650" i="1" dirty="0">
                <a:latin typeface="Calibri"/>
                <a:cs typeface="Calibri"/>
              </a:rPr>
              <a:t>primeiro</a:t>
            </a:r>
            <a:r>
              <a:rPr sz="1650" i="1" spc="30" dirty="0">
                <a:latin typeface="Calibri"/>
                <a:cs typeface="Calibri"/>
              </a:rPr>
              <a:t> </a:t>
            </a:r>
            <a:r>
              <a:rPr sz="1650" i="1" dirty="0">
                <a:latin typeface="Calibri"/>
                <a:cs typeface="Calibri"/>
              </a:rPr>
              <a:t>nome</a:t>
            </a:r>
            <a:r>
              <a:rPr sz="1650" i="1" spc="20" dirty="0">
                <a:latin typeface="Calibri"/>
                <a:cs typeface="Calibri"/>
              </a:rPr>
              <a:t> </a:t>
            </a:r>
            <a:r>
              <a:rPr sz="1650" i="1" dirty="0">
                <a:latin typeface="Calibri"/>
                <a:cs typeface="Calibri"/>
              </a:rPr>
              <a:t>e</a:t>
            </a:r>
            <a:r>
              <a:rPr sz="1650" i="1" spc="15" dirty="0">
                <a:latin typeface="Calibri"/>
                <a:cs typeface="Calibri"/>
              </a:rPr>
              <a:t> </a:t>
            </a:r>
            <a:r>
              <a:rPr sz="1650" i="1" dirty="0">
                <a:latin typeface="Calibri"/>
                <a:cs typeface="Calibri"/>
              </a:rPr>
              <a:t>o</a:t>
            </a:r>
            <a:r>
              <a:rPr sz="1650" i="1" spc="25" dirty="0">
                <a:latin typeface="Calibri"/>
                <a:cs typeface="Calibri"/>
              </a:rPr>
              <a:t> </a:t>
            </a:r>
            <a:r>
              <a:rPr sz="1650" i="1" dirty="0">
                <a:latin typeface="Calibri"/>
                <a:cs typeface="Calibri"/>
              </a:rPr>
              <a:t>último</a:t>
            </a:r>
            <a:r>
              <a:rPr sz="1650" i="1" spc="30" dirty="0">
                <a:latin typeface="Calibri"/>
                <a:cs typeface="Calibri"/>
              </a:rPr>
              <a:t> </a:t>
            </a:r>
            <a:r>
              <a:rPr sz="1650" i="1" dirty="0">
                <a:latin typeface="Calibri"/>
                <a:cs typeface="Calibri"/>
              </a:rPr>
              <a:t>sobrenome</a:t>
            </a:r>
            <a:r>
              <a:rPr sz="1650" i="1" spc="20" dirty="0">
                <a:latin typeface="Calibri"/>
                <a:cs typeface="Calibri"/>
              </a:rPr>
              <a:t> </a:t>
            </a:r>
            <a:r>
              <a:rPr sz="1650" i="1" dirty="0">
                <a:latin typeface="Calibri"/>
                <a:cs typeface="Calibri"/>
              </a:rPr>
              <a:t>de</a:t>
            </a:r>
            <a:r>
              <a:rPr sz="1650" i="1" spc="25" dirty="0">
                <a:latin typeface="Calibri"/>
                <a:cs typeface="Calibri"/>
              </a:rPr>
              <a:t> </a:t>
            </a:r>
            <a:r>
              <a:rPr sz="1650" i="1" dirty="0">
                <a:latin typeface="Calibri"/>
                <a:cs typeface="Calibri"/>
              </a:rPr>
              <a:t>cada</a:t>
            </a:r>
            <a:r>
              <a:rPr sz="1650" i="1" spc="10" dirty="0">
                <a:latin typeface="Calibri"/>
                <a:cs typeface="Calibri"/>
              </a:rPr>
              <a:t> </a:t>
            </a:r>
            <a:r>
              <a:rPr sz="1650" i="1" dirty="0">
                <a:latin typeface="Calibri"/>
                <a:cs typeface="Calibri"/>
              </a:rPr>
              <a:t>autor</a:t>
            </a:r>
            <a:r>
              <a:rPr sz="1650" i="1" spc="25" dirty="0">
                <a:latin typeface="Calibri"/>
                <a:cs typeface="Calibri"/>
              </a:rPr>
              <a:t> </a:t>
            </a:r>
            <a:r>
              <a:rPr sz="1650" i="1" dirty="0">
                <a:latin typeface="Calibri"/>
                <a:cs typeface="Calibri"/>
              </a:rPr>
              <a:t>e</a:t>
            </a:r>
            <a:r>
              <a:rPr sz="1650" i="1" spc="10" dirty="0">
                <a:latin typeface="Calibri"/>
                <a:cs typeface="Calibri"/>
              </a:rPr>
              <a:t> </a:t>
            </a:r>
            <a:r>
              <a:rPr sz="1650" i="1" dirty="0">
                <a:latin typeface="Calibri"/>
                <a:cs typeface="Calibri"/>
              </a:rPr>
              <a:t>orientador,</a:t>
            </a:r>
            <a:r>
              <a:rPr sz="1650" i="1" spc="30" dirty="0">
                <a:latin typeface="Calibri"/>
                <a:cs typeface="Calibri"/>
              </a:rPr>
              <a:t> </a:t>
            </a:r>
            <a:r>
              <a:rPr sz="1650" i="1" dirty="0">
                <a:latin typeface="Calibri"/>
                <a:cs typeface="Calibri"/>
              </a:rPr>
              <a:t>colocando</a:t>
            </a:r>
            <a:r>
              <a:rPr sz="1650" i="1" spc="10" dirty="0">
                <a:latin typeface="Calibri"/>
                <a:cs typeface="Calibri"/>
              </a:rPr>
              <a:t> </a:t>
            </a:r>
            <a:r>
              <a:rPr sz="1650" i="1" dirty="0">
                <a:latin typeface="Calibri"/>
                <a:cs typeface="Calibri"/>
              </a:rPr>
              <a:t>as</a:t>
            </a:r>
            <a:r>
              <a:rPr sz="1650" i="1" spc="15" dirty="0">
                <a:latin typeface="Calibri"/>
                <a:cs typeface="Calibri"/>
              </a:rPr>
              <a:t> </a:t>
            </a:r>
            <a:r>
              <a:rPr sz="1650" i="1" dirty="0">
                <a:latin typeface="Calibri"/>
                <a:cs typeface="Calibri"/>
              </a:rPr>
              <a:t>iniciais</a:t>
            </a:r>
            <a:r>
              <a:rPr sz="1650" i="1" spc="20" dirty="0">
                <a:latin typeface="Calibri"/>
                <a:cs typeface="Calibri"/>
              </a:rPr>
              <a:t> </a:t>
            </a:r>
            <a:r>
              <a:rPr sz="1650" i="1" dirty="0">
                <a:latin typeface="Calibri"/>
                <a:cs typeface="Calibri"/>
              </a:rPr>
              <a:t>dos</a:t>
            </a:r>
            <a:r>
              <a:rPr sz="1650" i="1" spc="15" dirty="0">
                <a:latin typeface="Calibri"/>
                <a:cs typeface="Calibri"/>
              </a:rPr>
              <a:t> </a:t>
            </a:r>
            <a:r>
              <a:rPr sz="1650" i="1" dirty="0">
                <a:latin typeface="Calibri"/>
                <a:cs typeface="Calibri"/>
              </a:rPr>
              <a:t>nomes</a:t>
            </a:r>
            <a:r>
              <a:rPr sz="1650" i="1" spc="20" dirty="0">
                <a:latin typeface="Calibri"/>
                <a:cs typeface="Calibri"/>
              </a:rPr>
              <a:t> </a:t>
            </a:r>
            <a:r>
              <a:rPr sz="1650" i="1" dirty="0">
                <a:latin typeface="Calibri"/>
                <a:cs typeface="Calibri"/>
              </a:rPr>
              <a:t>do</a:t>
            </a:r>
            <a:r>
              <a:rPr sz="1650" i="1" spc="15" dirty="0">
                <a:latin typeface="Calibri"/>
                <a:cs typeface="Calibri"/>
              </a:rPr>
              <a:t> </a:t>
            </a:r>
            <a:r>
              <a:rPr sz="1650" i="1" dirty="0">
                <a:latin typeface="Calibri"/>
                <a:cs typeface="Calibri"/>
              </a:rPr>
              <a:t>meio.</a:t>
            </a:r>
            <a:r>
              <a:rPr sz="1650" i="1" spc="25" dirty="0">
                <a:latin typeface="Calibri"/>
                <a:cs typeface="Calibri"/>
              </a:rPr>
              <a:t> </a:t>
            </a:r>
            <a:r>
              <a:rPr sz="1650" i="1" dirty="0">
                <a:latin typeface="Calibri"/>
                <a:cs typeface="Calibri"/>
              </a:rPr>
              <a:t>Usar</a:t>
            </a:r>
            <a:r>
              <a:rPr sz="1650" i="1" spc="15" dirty="0">
                <a:latin typeface="Calibri"/>
                <a:cs typeface="Calibri"/>
              </a:rPr>
              <a:t> </a:t>
            </a:r>
            <a:r>
              <a:rPr sz="1650" i="1" spc="-10" dirty="0">
                <a:latin typeface="Calibri"/>
                <a:cs typeface="Calibri"/>
              </a:rPr>
              <a:t>Calibri </a:t>
            </a:r>
            <a:r>
              <a:rPr sz="1650" i="1" dirty="0">
                <a:latin typeface="Calibri"/>
                <a:cs typeface="Calibri"/>
              </a:rPr>
              <a:t>tamanho 36,</a:t>
            </a:r>
            <a:r>
              <a:rPr sz="1650" i="1" spc="5" dirty="0">
                <a:latin typeface="Calibri"/>
                <a:cs typeface="Calibri"/>
              </a:rPr>
              <a:t> </a:t>
            </a:r>
            <a:r>
              <a:rPr sz="1650" i="1" dirty="0">
                <a:latin typeface="Calibri"/>
                <a:cs typeface="Calibri"/>
              </a:rPr>
              <a:t>centralizado, </a:t>
            </a:r>
            <a:r>
              <a:rPr sz="1650" i="1" spc="-10" dirty="0">
                <a:latin typeface="Calibri"/>
                <a:cs typeface="Calibri"/>
              </a:rPr>
              <a:t>negrito)</a:t>
            </a:r>
            <a:endParaRPr sz="1650">
              <a:latin typeface="Calibri"/>
              <a:cs typeface="Calibri"/>
            </a:endParaRPr>
          </a:p>
          <a:p>
            <a:pPr marL="3060065" marR="3050540" algn="ctr">
              <a:lnSpc>
                <a:spcPct val="109700"/>
              </a:lnSpc>
              <a:spcBef>
                <a:spcPts val="1885"/>
              </a:spcBef>
            </a:pPr>
            <a:r>
              <a:rPr sz="1400" i="1" spc="-10" dirty="0">
                <a:latin typeface="Calibri"/>
                <a:cs typeface="Calibri"/>
              </a:rPr>
              <a:t>{Instituição</a:t>
            </a:r>
            <a:r>
              <a:rPr sz="1400" i="1" spc="-35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em</a:t>
            </a:r>
            <a:r>
              <a:rPr sz="1400" i="1" spc="-20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que</a:t>
            </a:r>
            <a:r>
              <a:rPr sz="1400" i="1" spc="-30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foi</a:t>
            </a:r>
            <a:r>
              <a:rPr sz="1400" i="1" spc="-30" dirty="0">
                <a:latin typeface="Calibri"/>
                <a:cs typeface="Calibri"/>
              </a:rPr>
              <a:t> </a:t>
            </a:r>
            <a:r>
              <a:rPr sz="1400" i="1" spc="-10" dirty="0">
                <a:latin typeface="Calibri"/>
                <a:cs typeface="Calibri"/>
              </a:rPr>
              <a:t>realizado</a:t>
            </a:r>
            <a:r>
              <a:rPr sz="1400" i="1" spc="-40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o</a:t>
            </a:r>
            <a:r>
              <a:rPr sz="1400" i="1" spc="-20" dirty="0">
                <a:latin typeface="Calibri"/>
                <a:cs typeface="Calibri"/>
              </a:rPr>
              <a:t> </a:t>
            </a:r>
            <a:r>
              <a:rPr sz="1400" i="1" spc="-10" dirty="0">
                <a:latin typeface="Calibri"/>
                <a:cs typeface="Calibri"/>
              </a:rPr>
              <a:t>trabalho</a:t>
            </a:r>
            <a:r>
              <a:rPr sz="1400" i="1" spc="-40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e</a:t>
            </a:r>
            <a:r>
              <a:rPr sz="1400" i="1" spc="-25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email</a:t>
            </a:r>
            <a:r>
              <a:rPr sz="1400" i="1" spc="-30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do</a:t>
            </a:r>
            <a:r>
              <a:rPr sz="1400" i="1" spc="-25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aluno</a:t>
            </a:r>
            <a:r>
              <a:rPr sz="1400" i="1" spc="-40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que</a:t>
            </a:r>
            <a:r>
              <a:rPr sz="1400" i="1" spc="-35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fez</a:t>
            </a:r>
            <a:r>
              <a:rPr sz="1400" i="1" spc="-20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a</a:t>
            </a:r>
            <a:r>
              <a:rPr sz="1400" i="1" spc="-25" dirty="0">
                <a:latin typeface="Calibri"/>
                <a:cs typeface="Calibri"/>
              </a:rPr>
              <a:t> </a:t>
            </a:r>
            <a:r>
              <a:rPr sz="1400" i="1" spc="-10" dirty="0">
                <a:latin typeface="Calibri"/>
                <a:cs typeface="Calibri"/>
              </a:rPr>
              <a:t>submissão</a:t>
            </a:r>
            <a:r>
              <a:rPr sz="1400" i="1" spc="-40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do</a:t>
            </a:r>
            <a:r>
              <a:rPr sz="1400" i="1" spc="-30" dirty="0">
                <a:latin typeface="Calibri"/>
                <a:cs typeface="Calibri"/>
              </a:rPr>
              <a:t> </a:t>
            </a:r>
            <a:r>
              <a:rPr sz="1400" i="1" spc="-10" dirty="0">
                <a:latin typeface="Calibri"/>
                <a:cs typeface="Calibri"/>
              </a:rPr>
              <a:t>trabalho} </a:t>
            </a:r>
            <a:r>
              <a:rPr sz="1400" i="1" dirty="0">
                <a:latin typeface="Calibri"/>
                <a:cs typeface="Calibri"/>
              </a:rPr>
              <a:t>(Usar</a:t>
            </a:r>
            <a:r>
              <a:rPr sz="1400" i="1" spc="-10" dirty="0">
                <a:latin typeface="Calibri"/>
                <a:cs typeface="Calibri"/>
              </a:rPr>
              <a:t> Calibri tamanho</a:t>
            </a:r>
            <a:r>
              <a:rPr sz="1400" i="1" spc="-15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30, </a:t>
            </a:r>
            <a:r>
              <a:rPr sz="1400" i="1" spc="-20" dirty="0">
                <a:latin typeface="Calibri"/>
                <a:cs typeface="Calibri"/>
              </a:rPr>
              <a:t>centralizado, </a:t>
            </a:r>
            <a:r>
              <a:rPr sz="1400" i="1" spc="-10" dirty="0">
                <a:latin typeface="Calibri"/>
                <a:cs typeface="Calibri"/>
              </a:rPr>
              <a:t>itálico)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36347" y="5430814"/>
            <a:ext cx="1925320" cy="3219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950" b="1" spc="-10" dirty="0">
                <a:latin typeface="Verdana"/>
                <a:cs typeface="Verdana"/>
              </a:rPr>
              <a:t>INTRODUÇÃO</a:t>
            </a:r>
            <a:endParaRPr sz="195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36115" y="15572877"/>
            <a:ext cx="6118225" cy="14801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5875">
              <a:lnSpc>
                <a:spcPct val="100000"/>
              </a:lnSpc>
              <a:spcBef>
                <a:spcPts val="110"/>
              </a:spcBef>
            </a:pPr>
            <a:r>
              <a:rPr sz="2500" b="1" spc="-10" dirty="0">
                <a:latin typeface="Calibri"/>
                <a:cs typeface="Calibri"/>
              </a:rPr>
              <a:t>RESULTADOS</a:t>
            </a:r>
            <a:endParaRPr sz="2500">
              <a:latin typeface="Calibri"/>
              <a:cs typeface="Calibri"/>
            </a:endParaRPr>
          </a:p>
          <a:p>
            <a:pPr marL="12700" marR="5080" indent="-635">
              <a:lnSpc>
                <a:spcPct val="150900"/>
              </a:lnSpc>
              <a:spcBef>
                <a:spcPts val="1739"/>
              </a:spcBef>
              <a:tabLst>
                <a:tab pos="1222375" algn="l"/>
                <a:tab pos="1795145" algn="l"/>
                <a:tab pos="2571115" algn="l"/>
                <a:tab pos="3675379" algn="l"/>
                <a:tab pos="4087495" algn="l"/>
                <a:tab pos="5000625" algn="l"/>
              </a:tabLst>
            </a:pPr>
            <a:r>
              <a:rPr sz="1850" spc="-10" dirty="0">
                <a:latin typeface="Calibri"/>
                <a:cs typeface="Calibri"/>
              </a:rPr>
              <a:t>Sugerimos</a:t>
            </a:r>
            <a:r>
              <a:rPr sz="1850" dirty="0">
                <a:latin typeface="Calibri"/>
                <a:cs typeface="Calibri"/>
              </a:rPr>
              <a:t>	</a:t>
            </a:r>
            <a:r>
              <a:rPr sz="1850" spc="-25" dirty="0">
                <a:latin typeface="Calibri"/>
                <a:cs typeface="Calibri"/>
              </a:rPr>
              <a:t>que</a:t>
            </a:r>
            <a:r>
              <a:rPr sz="1850" dirty="0">
                <a:latin typeface="Calibri"/>
                <a:cs typeface="Calibri"/>
              </a:rPr>
              <a:t>	</a:t>
            </a:r>
            <a:r>
              <a:rPr sz="1850" spc="-10" dirty="0">
                <a:latin typeface="Calibri"/>
                <a:cs typeface="Calibri"/>
              </a:rPr>
              <a:t>sejam</a:t>
            </a:r>
            <a:r>
              <a:rPr sz="1850" dirty="0">
                <a:latin typeface="Calibri"/>
                <a:cs typeface="Calibri"/>
              </a:rPr>
              <a:t>	</a:t>
            </a:r>
            <a:r>
              <a:rPr sz="1850" spc="-10" dirty="0">
                <a:latin typeface="Calibri"/>
                <a:cs typeface="Calibri"/>
              </a:rPr>
              <a:t>utilizadas</a:t>
            </a:r>
            <a:r>
              <a:rPr sz="1850" dirty="0">
                <a:latin typeface="Calibri"/>
                <a:cs typeface="Calibri"/>
              </a:rPr>
              <a:t>	</a:t>
            </a:r>
            <a:r>
              <a:rPr sz="1850" spc="-25" dirty="0">
                <a:latin typeface="Calibri"/>
                <a:cs typeface="Calibri"/>
              </a:rPr>
              <a:t>as</a:t>
            </a:r>
            <a:r>
              <a:rPr sz="1850" dirty="0">
                <a:latin typeface="Calibri"/>
                <a:cs typeface="Calibri"/>
              </a:rPr>
              <a:t>	</a:t>
            </a:r>
            <a:r>
              <a:rPr sz="1850" spc="-10" dirty="0">
                <a:latin typeface="Calibri"/>
                <a:cs typeface="Calibri"/>
              </a:rPr>
              <a:t>seções:</a:t>
            </a:r>
            <a:r>
              <a:rPr sz="1850" dirty="0">
                <a:latin typeface="Calibri"/>
                <a:cs typeface="Calibri"/>
              </a:rPr>
              <a:t>	</a:t>
            </a:r>
            <a:r>
              <a:rPr sz="1850" spc="-10" dirty="0">
                <a:latin typeface="Calibri"/>
                <a:cs typeface="Calibri"/>
              </a:rPr>
              <a:t>Introdução, </a:t>
            </a:r>
            <a:r>
              <a:rPr sz="1850" dirty="0">
                <a:latin typeface="Calibri"/>
                <a:cs typeface="Calibri"/>
              </a:rPr>
              <a:t>Objetivos,</a:t>
            </a:r>
            <a:r>
              <a:rPr sz="1850" spc="-40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Metodologia,</a:t>
            </a:r>
            <a:r>
              <a:rPr sz="1850" spc="-45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Resultados,</a:t>
            </a:r>
            <a:r>
              <a:rPr sz="1850" spc="-55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Conclusão</a:t>
            </a:r>
            <a:r>
              <a:rPr sz="1850" spc="-35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e</a:t>
            </a:r>
            <a:r>
              <a:rPr sz="1850" spc="-50" dirty="0">
                <a:latin typeface="Calibri"/>
                <a:cs typeface="Calibri"/>
              </a:rPr>
              <a:t> </a:t>
            </a:r>
            <a:r>
              <a:rPr sz="1850" spc="-10" dirty="0">
                <a:latin typeface="Calibri"/>
                <a:cs typeface="Calibri"/>
              </a:rPr>
              <a:t>Referências.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335" marR="5715" algn="just">
              <a:lnSpc>
                <a:spcPct val="150900"/>
              </a:lnSpc>
              <a:spcBef>
                <a:spcPts val="100"/>
              </a:spcBef>
            </a:pPr>
            <a:r>
              <a:rPr dirty="0"/>
              <a:t>Este</a:t>
            </a:r>
            <a:r>
              <a:rPr spc="175" dirty="0"/>
              <a:t> </a:t>
            </a:r>
            <a:r>
              <a:rPr dirty="0"/>
              <a:t>é</a:t>
            </a:r>
            <a:r>
              <a:rPr spc="170" dirty="0"/>
              <a:t> </a:t>
            </a:r>
            <a:r>
              <a:rPr dirty="0"/>
              <a:t>o</a:t>
            </a:r>
            <a:r>
              <a:rPr spc="175" dirty="0"/>
              <a:t> </a:t>
            </a:r>
            <a:r>
              <a:rPr dirty="0"/>
              <a:t>modelo</a:t>
            </a:r>
            <a:r>
              <a:rPr spc="175" dirty="0"/>
              <a:t> </a:t>
            </a:r>
            <a:r>
              <a:rPr dirty="0"/>
              <a:t>que</a:t>
            </a:r>
            <a:r>
              <a:rPr spc="175" dirty="0"/>
              <a:t> </a:t>
            </a:r>
            <a:r>
              <a:rPr dirty="0"/>
              <a:t>deve</a:t>
            </a:r>
            <a:r>
              <a:rPr spc="170" dirty="0"/>
              <a:t> </a:t>
            </a:r>
            <a:r>
              <a:rPr dirty="0"/>
              <a:t>ser</a:t>
            </a:r>
            <a:r>
              <a:rPr spc="170" dirty="0"/>
              <a:t> </a:t>
            </a:r>
            <a:r>
              <a:rPr dirty="0"/>
              <a:t>utilizado</a:t>
            </a:r>
            <a:r>
              <a:rPr spc="185" dirty="0"/>
              <a:t> </a:t>
            </a:r>
            <a:r>
              <a:rPr dirty="0"/>
              <a:t>para</a:t>
            </a:r>
            <a:r>
              <a:rPr spc="180" dirty="0"/>
              <a:t> </a:t>
            </a:r>
            <a:r>
              <a:rPr dirty="0"/>
              <a:t>na</a:t>
            </a:r>
            <a:r>
              <a:rPr spc="175" dirty="0"/>
              <a:t> </a:t>
            </a:r>
            <a:r>
              <a:rPr dirty="0"/>
              <a:t>confecção</a:t>
            </a:r>
            <a:r>
              <a:rPr spc="180" dirty="0"/>
              <a:t> </a:t>
            </a:r>
            <a:r>
              <a:rPr spc="-25" dirty="0"/>
              <a:t>do </a:t>
            </a:r>
            <a:r>
              <a:rPr dirty="0"/>
              <a:t>pôster</a:t>
            </a:r>
            <a:r>
              <a:rPr spc="75" dirty="0"/>
              <a:t>  </a:t>
            </a:r>
            <a:r>
              <a:rPr dirty="0"/>
              <a:t>para</a:t>
            </a:r>
            <a:r>
              <a:rPr spc="75" dirty="0"/>
              <a:t>  </a:t>
            </a:r>
            <a:r>
              <a:rPr dirty="0"/>
              <a:t>apresentação</a:t>
            </a:r>
            <a:r>
              <a:rPr spc="80" dirty="0"/>
              <a:t>  </a:t>
            </a:r>
            <a:r>
              <a:rPr dirty="0"/>
              <a:t>2</a:t>
            </a:r>
            <a:r>
              <a:rPr lang="pt-BR" dirty="0"/>
              <a:t>4</a:t>
            </a:r>
            <a:r>
              <a:rPr dirty="0"/>
              <a:t>º</a:t>
            </a:r>
            <a:r>
              <a:rPr spc="75" dirty="0"/>
              <a:t>  </a:t>
            </a:r>
            <a:r>
              <a:rPr dirty="0"/>
              <a:t>QUALIVITAE.</a:t>
            </a:r>
            <a:r>
              <a:rPr spc="80" dirty="0"/>
              <a:t>  </a:t>
            </a:r>
            <a:r>
              <a:rPr dirty="0"/>
              <a:t>Sugerimos</a:t>
            </a:r>
            <a:r>
              <a:rPr spc="80" dirty="0"/>
              <a:t>  </a:t>
            </a:r>
            <a:r>
              <a:rPr spc="-25" dirty="0"/>
              <a:t>que </a:t>
            </a:r>
            <a:r>
              <a:rPr dirty="0"/>
              <a:t>sigam</a:t>
            </a:r>
            <a:r>
              <a:rPr spc="5" dirty="0"/>
              <a:t> </a:t>
            </a:r>
            <a:r>
              <a:rPr dirty="0"/>
              <a:t>este</a:t>
            </a:r>
            <a:r>
              <a:rPr spc="-5" dirty="0"/>
              <a:t> </a:t>
            </a:r>
            <a:r>
              <a:rPr spc="-10" dirty="0"/>
              <a:t>formato.</a:t>
            </a:r>
          </a:p>
          <a:p>
            <a:pPr marL="12700" marR="5080" algn="just">
              <a:lnSpc>
                <a:spcPct val="150900"/>
              </a:lnSpc>
            </a:pPr>
            <a:r>
              <a:rPr dirty="0"/>
              <a:t>O</a:t>
            </a:r>
            <a:r>
              <a:rPr spc="345" dirty="0"/>
              <a:t> </a:t>
            </a:r>
            <a:r>
              <a:rPr dirty="0"/>
              <a:t>TÍTULO</a:t>
            </a:r>
            <a:r>
              <a:rPr spc="355" dirty="0"/>
              <a:t> </a:t>
            </a:r>
            <a:r>
              <a:rPr dirty="0"/>
              <a:t>do</a:t>
            </a:r>
            <a:r>
              <a:rPr spc="360" dirty="0"/>
              <a:t> </a:t>
            </a:r>
            <a:r>
              <a:rPr dirty="0"/>
              <a:t>TRABALHO</a:t>
            </a:r>
            <a:r>
              <a:rPr spc="360" dirty="0"/>
              <a:t> </a:t>
            </a:r>
            <a:r>
              <a:rPr dirty="0"/>
              <a:t>deve</a:t>
            </a:r>
            <a:r>
              <a:rPr spc="355" dirty="0"/>
              <a:t> </a:t>
            </a:r>
            <a:r>
              <a:rPr dirty="0"/>
              <a:t>estar</a:t>
            </a:r>
            <a:r>
              <a:rPr spc="355" dirty="0"/>
              <a:t> </a:t>
            </a:r>
            <a:r>
              <a:rPr dirty="0"/>
              <a:t>em</a:t>
            </a:r>
            <a:r>
              <a:rPr spc="355" dirty="0"/>
              <a:t> </a:t>
            </a:r>
            <a:r>
              <a:rPr dirty="0"/>
              <a:t>caixa</a:t>
            </a:r>
            <a:r>
              <a:rPr spc="350" dirty="0"/>
              <a:t> </a:t>
            </a:r>
            <a:r>
              <a:rPr dirty="0"/>
              <a:t>alta,</a:t>
            </a:r>
            <a:r>
              <a:rPr spc="355" dirty="0"/>
              <a:t> </a:t>
            </a:r>
            <a:r>
              <a:rPr dirty="0"/>
              <a:t>na</a:t>
            </a:r>
            <a:r>
              <a:rPr spc="355" dirty="0"/>
              <a:t> </a:t>
            </a:r>
            <a:r>
              <a:rPr spc="-10" dirty="0"/>
              <a:t>fonte </a:t>
            </a:r>
            <a:r>
              <a:rPr dirty="0"/>
              <a:t>Calibri</a:t>
            </a:r>
            <a:r>
              <a:rPr spc="120" dirty="0"/>
              <a:t> </a:t>
            </a:r>
            <a:r>
              <a:rPr dirty="0"/>
              <a:t>tamanho</a:t>
            </a:r>
            <a:r>
              <a:rPr spc="130" dirty="0"/>
              <a:t> </a:t>
            </a:r>
            <a:r>
              <a:rPr dirty="0"/>
              <a:t>de</a:t>
            </a:r>
            <a:r>
              <a:rPr spc="125" dirty="0"/>
              <a:t> </a:t>
            </a:r>
            <a:r>
              <a:rPr dirty="0"/>
              <a:t>80</a:t>
            </a:r>
            <a:r>
              <a:rPr spc="125" dirty="0"/>
              <a:t> </a:t>
            </a:r>
            <a:r>
              <a:rPr dirty="0"/>
              <a:t>a</a:t>
            </a:r>
            <a:r>
              <a:rPr spc="130" dirty="0"/>
              <a:t> </a:t>
            </a:r>
            <a:r>
              <a:rPr dirty="0"/>
              <a:t>96</a:t>
            </a:r>
            <a:r>
              <a:rPr spc="120" dirty="0"/>
              <a:t> </a:t>
            </a:r>
            <a:r>
              <a:rPr dirty="0"/>
              <a:t>e</a:t>
            </a:r>
            <a:r>
              <a:rPr spc="125" dirty="0"/>
              <a:t> </a:t>
            </a:r>
            <a:r>
              <a:rPr dirty="0"/>
              <a:t>em</a:t>
            </a:r>
            <a:r>
              <a:rPr spc="125" dirty="0"/>
              <a:t> </a:t>
            </a:r>
            <a:r>
              <a:rPr dirty="0"/>
              <a:t>negrito.</a:t>
            </a:r>
            <a:r>
              <a:rPr spc="130" dirty="0"/>
              <a:t> </a:t>
            </a:r>
            <a:r>
              <a:rPr dirty="0"/>
              <a:t>O</a:t>
            </a:r>
            <a:r>
              <a:rPr spc="125" dirty="0"/>
              <a:t> </a:t>
            </a:r>
            <a:r>
              <a:rPr dirty="0"/>
              <a:t>espaço</a:t>
            </a:r>
            <a:r>
              <a:rPr spc="135" dirty="0"/>
              <a:t> </a:t>
            </a:r>
            <a:r>
              <a:rPr spc="-10" dirty="0"/>
              <a:t>disponível </a:t>
            </a:r>
            <a:r>
              <a:rPr dirty="0"/>
              <a:t>para</a:t>
            </a:r>
            <a:r>
              <a:rPr spc="-15" dirty="0"/>
              <a:t> </a:t>
            </a:r>
            <a:r>
              <a:rPr dirty="0"/>
              <a:t>o</a:t>
            </a:r>
            <a:r>
              <a:rPr spc="-15" dirty="0"/>
              <a:t> </a:t>
            </a:r>
            <a:r>
              <a:rPr dirty="0"/>
              <a:t>título deverá</a:t>
            </a:r>
            <a:r>
              <a:rPr spc="-15" dirty="0"/>
              <a:t> </a:t>
            </a:r>
            <a:r>
              <a:rPr dirty="0"/>
              <a:t>ser</a:t>
            </a:r>
            <a:r>
              <a:rPr spc="-20" dirty="0"/>
              <a:t> </a:t>
            </a:r>
            <a:r>
              <a:rPr spc="-10" dirty="0"/>
              <a:t>mantido.</a:t>
            </a:r>
          </a:p>
          <a:p>
            <a:pPr marL="12700" marR="5715" algn="just">
              <a:lnSpc>
                <a:spcPct val="150900"/>
              </a:lnSpc>
            </a:pPr>
            <a:r>
              <a:rPr dirty="0"/>
              <a:t>Todo</a:t>
            </a:r>
            <a:r>
              <a:rPr spc="335" dirty="0"/>
              <a:t> </a:t>
            </a:r>
            <a:r>
              <a:rPr dirty="0"/>
              <a:t>o</a:t>
            </a:r>
            <a:r>
              <a:rPr spc="345" dirty="0"/>
              <a:t> </a:t>
            </a:r>
            <a:r>
              <a:rPr dirty="0"/>
              <a:t>texto</a:t>
            </a:r>
            <a:r>
              <a:rPr spc="345" dirty="0"/>
              <a:t> </a:t>
            </a:r>
            <a:r>
              <a:rPr dirty="0"/>
              <a:t>deve</a:t>
            </a:r>
            <a:r>
              <a:rPr spc="335" dirty="0"/>
              <a:t> </a:t>
            </a:r>
            <a:r>
              <a:rPr dirty="0"/>
              <a:t>estar</a:t>
            </a:r>
            <a:r>
              <a:rPr spc="340" dirty="0"/>
              <a:t> </a:t>
            </a:r>
            <a:r>
              <a:rPr dirty="0"/>
              <a:t>com</a:t>
            </a:r>
            <a:r>
              <a:rPr spc="335" dirty="0"/>
              <a:t> </a:t>
            </a:r>
            <a:r>
              <a:rPr dirty="0"/>
              <a:t>alinhamento</a:t>
            </a:r>
            <a:r>
              <a:rPr spc="355" dirty="0"/>
              <a:t> </a:t>
            </a:r>
            <a:r>
              <a:rPr dirty="0"/>
              <a:t>justificado,</a:t>
            </a:r>
            <a:r>
              <a:rPr spc="330" dirty="0"/>
              <a:t> </a:t>
            </a:r>
            <a:r>
              <a:rPr spc="-10" dirty="0"/>
              <a:t>fonte </a:t>
            </a:r>
            <a:r>
              <a:rPr dirty="0"/>
              <a:t>Calibri</a:t>
            </a:r>
            <a:r>
              <a:rPr spc="-20" dirty="0"/>
              <a:t> </a:t>
            </a:r>
            <a:r>
              <a:rPr dirty="0"/>
              <a:t>tamanho</a:t>
            </a:r>
            <a:r>
              <a:rPr spc="-20" dirty="0"/>
              <a:t> </a:t>
            </a:r>
            <a:r>
              <a:rPr dirty="0"/>
              <a:t>40</a:t>
            </a:r>
            <a:r>
              <a:rPr spc="-15" dirty="0"/>
              <a:t> </a:t>
            </a:r>
            <a:r>
              <a:rPr dirty="0"/>
              <a:t>e</a:t>
            </a:r>
            <a:r>
              <a:rPr spc="-20" dirty="0"/>
              <a:t> </a:t>
            </a:r>
            <a:r>
              <a:rPr dirty="0"/>
              <a:t>espaçamento</a:t>
            </a:r>
            <a:r>
              <a:rPr spc="-15" dirty="0"/>
              <a:t> </a:t>
            </a:r>
            <a:r>
              <a:rPr dirty="0"/>
              <a:t>entre</a:t>
            </a:r>
            <a:r>
              <a:rPr spc="-15" dirty="0"/>
              <a:t> </a:t>
            </a:r>
            <a:r>
              <a:rPr dirty="0"/>
              <a:t>linhas</a:t>
            </a:r>
            <a:r>
              <a:rPr spc="-25" dirty="0"/>
              <a:t> </a:t>
            </a:r>
            <a:r>
              <a:rPr spc="-20" dirty="0"/>
              <a:t>1,5.</a:t>
            </a:r>
          </a:p>
          <a:p>
            <a:pPr marL="12700" marR="5715" indent="-635" algn="just">
              <a:lnSpc>
                <a:spcPct val="150900"/>
              </a:lnSpc>
            </a:pPr>
            <a:r>
              <a:rPr dirty="0"/>
              <a:t>Os</a:t>
            </a:r>
            <a:r>
              <a:rPr spc="130" dirty="0"/>
              <a:t> </a:t>
            </a:r>
            <a:r>
              <a:rPr dirty="0"/>
              <a:t>títulos</a:t>
            </a:r>
            <a:r>
              <a:rPr spc="155" dirty="0"/>
              <a:t> </a:t>
            </a:r>
            <a:r>
              <a:rPr dirty="0"/>
              <a:t>das</a:t>
            </a:r>
            <a:r>
              <a:rPr spc="145" dirty="0"/>
              <a:t> </a:t>
            </a:r>
            <a:r>
              <a:rPr dirty="0"/>
              <a:t>seções</a:t>
            </a:r>
            <a:r>
              <a:rPr spc="135" dirty="0"/>
              <a:t> </a:t>
            </a:r>
            <a:r>
              <a:rPr dirty="0"/>
              <a:t>(Introdução,</a:t>
            </a:r>
            <a:r>
              <a:rPr spc="130" dirty="0"/>
              <a:t>  </a:t>
            </a:r>
            <a:r>
              <a:rPr dirty="0"/>
              <a:t>Objetivo,</a:t>
            </a:r>
            <a:r>
              <a:rPr spc="140" dirty="0"/>
              <a:t> </a:t>
            </a:r>
            <a:r>
              <a:rPr dirty="0"/>
              <a:t>etc)</a:t>
            </a:r>
            <a:r>
              <a:rPr spc="140" dirty="0"/>
              <a:t> </a:t>
            </a:r>
            <a:r>
              <a:rPr dirty="0"/>
              <a:t>devem</a:t>
            </a:r>
            <a:r>
              <a:rPr spc="145" dirty="0"/>
              <a:t> </a:t>
            </a:r>
            <a:r>
              <a:rPr spc="-10" dirty="0"/>
              <a:t>estar </a:t>
            </a:r>
            <a:r>
              <a:rPr dirty="0"/>
              <a:t>em</a:t>
            </a:r>
            <a:r>
              <a:rPr spc="195" dirty="0"/>
              <a:t> </a:t>
            </a:r>
            <a:r>
              <a:rPr dirty="0"/>
              <a:t>CAIXA</a:t>
            </a:r>
            <a:r>
              <a:rPr spc="204" dirty="0"/>
              <a:t> </a:t>
            </a:r>
            <a:r>
              <a:rPr dirty="0"/>
              <a:t>ALTA,</a:t>
            </a:r>
            <a:r>
              <a:rPr spc="190" dirty="0"/>
              <a:t> </a:t>
            </a:r>
            <a:r>
              <a:rPr dirty="0"/>
              <a:t>alinhados</a:t>
            </a:r>
            <a:r>
              <a:rPr spc="195" dirty="0"/>
              <a:t> </a:t>
            </a:r>
            <a:r>
              <a:rPr dirty="0"/>
              <a:t>à</a:t>
            </a:r>
            <a:r>
              <a:rPr spc="200" dirty="0"/>
              <a:t> </a:t>
            </a:r>
            <a:r>
              <a:rPr dirty="0"/>
              <a:t>esquerda,</a:t>
            </a:r>
            <a:r>
              <a:rPr spc="190" dirty="0"/>
              <a:t> </a:t>
            </a:r>
            <a:r>
              <a:rPr dirty="0"/>
              <a:t>fonte</a:t>
            </a:r>
            <a:r>
              <a:rPr spc="204" dirty="0"/>
              <a:t> </a:t>
            </a:r>
            <a:r>
              <a:rPr dirty="0"/>
              <a:t>Calibri</a:t>
            </a:r>
            <a:r>
              <a:rPr spc="195" dirty="0"/>
              <a:t> </a:t>
            </a:r>
            <a:r>
              <a:rPr spc="-10" dirty="0"/>
              <a:t>tamanho </a:t>
            </a:r>
            <a:r>
              <a:rPr dirty="0"/>
              <a:t>54</a:t>
            </a:r>
            <a:r>
              <a:rPr spc="-5" dirty="0"/>
              <a:t> </a:t>
            </a:r>
            <a:r>
              <a:rPr dirty="0"/>
              <a:t>e </a:t>
            </a:r>
            <a:r>
              <a:rPr spc="-10" dirty="0"/>
              <a:t>negrito.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939894" y="13067638"/>
            <a:ext cx="2070100" cy="4089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500" b="1" spc="-10" dirty="0">
                <a:latin typeface="Calibri"/>
                <a:cs typeface="Calibri"/>
              </a:rPr>
              <a:t>METODOLOGIA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39894" y="14000926"/>
            <a:ext cx="6163945" cy="876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>
              <a:lnSpc>
                <a:spcPct val="150900"/>
              </a:lnSpc>
              <a:spcBef>
                <a:spcPts val="100"/>
              </a:spcBef>
            </a:pPr>
            <a:r>
              <a:rPr sz="1850" dirty="0">
                <a:latin typeface="Calibri"/>
                <a:cs typeface="Calibri"/>
              </a:rPr>
              <a:t>O</a:t>
            </a:r>
            <a:r>
              <a:rPr sz="1850" spc="200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texto</a:t>
            </a:r>
            <a:r>
              <a:rPr sz="1850" spc="204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deve</a:t>
            </a:r>
            <a:r>
              <a:rPr sz="1850" spc="204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estar</a:t>
            </a:r>
            <a:r>
              <a:rPr sz="1850" spc="210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com</a:t>
            </a:r>
            <a:r>
              <a:rPr sz="1850" spc="210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alinhamento</a:t>
            </a:r>
            <a:r>
              <a:rPr sz="1850" spc="204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justificado,</a:t>
            </a:r>
            <a:r>
              <a:rPr sz="1850" spc="210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fonte</a:t>
            </a:r>
            <a:r>
              <a:rPr sz="1850" spc="204" dirty="0">
                <a:latin typeface="Calibri"/>
                <a:cs typeface="Calibri"/>
              </a:rPr>
              <a:t> </a:t>
            </a:r>
            <a:r>
              <a:rPr sz="1850" spc="-10" dirty="0">
                <a:latin typeface="Calibri"/>
                <a:cs typeface="Calibri"/>
              </a:rPr>
              <a:t>Calibri, </a:t>
            </a:r>
            <a:r>
              <a:rPr sz="1850" dirty="0">
                <a:latin typeface="Calibri"/>
                <a:cs typeface="Calibri"/>
              </a:rPr>
              <a:t>tamanho</a:t>
            </a:r>
            <a:r>
              <a:rPr sz="1850" spc="-40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40,</a:t>
            </a:r>
            <a:r>
              <a:rPr sz="1850" spc="-40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espaçamento</a:t>
            </a:r>
            <a:r>
              <a:rPr sz="1850" spc="-50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entre</a:t>
            </a:r>
            <a:r>
              <a:rPr sz="1850" spc="-45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linhas</a:t>
            </a:r>
            <a:r>
              <a:rPr sz="1850" spc="-40" dirty="0">
                <a:latin typeface="Calibri"/>
                <a:cs typeface="Calibri"/>
              </a:rPr>
              <a:t> </a:t>
            </a:r>
            <a:r>
              <a:rPr sz="1850" spc="-20" dirty="0">
                <a:latin typeface="Calibri"/>
                <a:cs typeface="Calibri"/>
              </a:rPr>
              <a:t>1,5.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096505" y="16384575"/>
            <a:ext cx="6055995" cy="1302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50900"/>
              </a:lnSpc>
              <a:spcBef>
                <a:spcPts val="100"/>
              </a:spcBef>
            </a:pPr>
            <a:r>
              <a:rPr sz="1850" dirty="0">
                <a:latin typeface="Calibri"/>
                <a:cs typeface="Calibri"/>
              </a:rPr>
              <a:t>As</a:t>
            </a:r>
            <a:r>
              <a:rPr sz="1850" spc="75" dirty="0">
                <a:latin typeface="Calibri"/>
                <a:cs typeface="Calibri"/>
              </a:rPr>
              <a:t>  </a:t>
            </a:r>
            <a:r>
              <a:rPr sz="1850" dirty="0">
                <a:latin typeface="Calibri"/>
                <a:cs typeface="Calibri"/>
              </a:rPr>
              <a:t>referências</a:t>
            </a:r>
            <a:r>
              <a:rPr sz="1850" spc="75" dirty="0">
                <a:latin typeface="Calibri"/>
                <a:cs typeface="Calibri"/>
              </a:rPr>
              <a:t>  </a:t>
            </a:r>
            <a:r>
              <a:rPr sz="1850" dirty="0">
                <a:latin typeface="Calibri"/>
                <a:cs typeface="Calibri"/>
              </a:rPr>
              <a:t>devem</a:t>
            </a:r>
            <a:r>
              <a:rPr sz="1850" spc="75" dirty="0">
                <a:latin typeface="Calibri"/>
                <a:cs typeface="Calibri"/>
              </a:rPr>
              <a:t>  </a:t>
            </a:r>
            <a:r>
              <a:rPr sz="1850" dirty="0">
                <a:latin typeface="Calibri"/>
                <a:cs typeface="Calibri"/>
              </a:rPr>
              <a:t>ser</a:t>
            </a:r>
            <a:r>
              <a:rPr sz="1850" spc="80" dirty="0">
                <a:latin typeface="Calibri"/>
                <a:cs typeface="Calibri"/>
              </a:rPr>
              <a:t>  </a:t>
            </a:r>
            <a:r>
              <a:rPr sz="1850" dirty="0">
                <a:latin typeface="Calibri"/>
                <a:cs typeface="Calibri"/>
              </a:rPr>
              <a:t>feitas</a:t>
            </a:r>
            <a:r>
              <a:rPr sz="1850" spc="75" dirty="0">
                <a:latin typeface="Calibri"/>
                <a:cs typeface="Calibri"/>
              </a:rPr>
              <a:t>  </a:t>
            </a:r>
            <a:r>
              <a:rPr sz="1850" spc="-10" dirty="0">
                <a:latin typeface="Calibri"/>
                <a:cs typeface="Calibri"/>
              </a:rPr>
              <a:t>respeitando-</a:t>
            </a:r>
            <a:r>
              <a:rPr sz="1850" dirty="0">
                <a:latin typeface="Calibri"/>
                <a:cs typeface="Calibri"/>
              </a:rPr>
              <a:t>se</a:t>
            </a:r>
            <a:r>
              <a:rPr sz="1850" spc="75" dirty="0">
                <a:latin typeface="Calibri"/>
                <a:cs typeface="Calibri"/>
              </a:rPr>
              <a:t>  </a:t>
            </a:r>
            <a:r>
              <a:rPr sz="1850" dirty="0">
                <a:latin typeface="Calibri"/>
                <a:cs typeface="Calibri"/>
              </a:rPr>
              <a:t>as</a:t>
            </a:r>
            <a:r>
              <a:rPr sz="1850" spc="75" dirty="0">
                <a:latin typeface="Calibri"/>
                <a:cs typeface="Calibri"/>
              </a:rPr>
              <a:t>  </a:t>
            </a:r>
            <a:r>
              <a:rPr sz="1850" spc="-10" dirty="0">
                <a:latin typeface="Calibri"/>
                <a:cs typeface="Calibri"/>
              </a:rPr>
              <a:t>normas </a:t>
            </a:r>
            <a:r>
              <a:rPr sz="1850" dirty="0">
                <a:latin typeface="Calibri"/>
                <a:cs typeface="Calibri"/>
              </a:rPr>
              <a:t>definidas</a:t>
            </a:r>
            <a:r>
              <a:rPr sz="1850" spc="365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pela</a:t>
            </a:r>
            <a:r>
              <a:rPr sz="1850" spc="355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ABNT.</a:t>
            </a:r>
            <a:r>
              <a:rPr sz="1850" spc="360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Somente</a:t>
            </a:r>
            <a:r>
              <a:rPr sz="1850" spc="360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deverão</a:t>
            </a:r>
            <a:r>
              <a:rPr sz="1850" spc="365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ser</a:t>
            </a:r>
            <a:r>
              <a:rPr sz="1850" spc="360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apresentadas</a:t>
            </a:r>
            <a:r>
              <a:rPr sz="1850" spc="350" dirty="0">
                <a:latin typeface="Calibri"/>
                <a:cs typeface="Calibri"/>
              </a:rPr>
              <a:t> </a:t>
            </a:r>
            <a:r>
              <a:rPr sz="1850" spc="-25" dirty="0">
                <a:latin typeface="Calibri"/>
                <a:cs typeface="Calibri"/>
              </a:rPr>
              <a:t>as </a:t>
            </a:r>
            <a:r>
              <a:rPr sz="1850" spc="-10" dirty="0">
                <a:latin typeface="Calibri"/>
                <a:cs typeface="Calibri"/>
              </a:rPr>
              <a:t>referências</a:t>
            </a:r>
            <a:r>
              <a:rPr sz="1850" spc="-35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citadas</a:t>
            </a:r>
            <a:r>
              <a:rPr sz="1850" spc="-45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no</a:t>
            </a:r>
            <a:r>
              <a:rPr sz="1850" spc="-30" dirty="0">
                <a:latin typeface="Calibri"/>
                <a:cs typeface="Calibri"/>
              </a:rPr>
              <a:t> </a:t>
            </a:r>
            <a:r>
              <a:rPr sz="1850" spc="-10" dirty="0">
                <a:latin typeface="Calibri"/>
                <a:cs typeface="Calibri"/>
              </a:rPr>
              <a:t>pôster.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096269" y="17779621"/>
            <a:ext cx="6055360" cy="1302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 algn="just">
              <a:lnSpc>
                <a:spcPct val="150900"/>
              </a:lnSpc>
              <a:spcBef>
                <a:spcPts val="100"/>
              </a:spcBef>
            </a:pPr>
            <a:r>
              <a:rPr sz="1850" dirty="0">
                <a:latin typeface="Calibri"/>
                <a:cs typeface="Calibri"/>
              </a:rPr>
              <a:t>O</a:t>
            </a:r>
            <a:r>
              <a:rPr sz="1850" spc="345" dirty="0">
                <a:latin typeface="Calibri"/>
                <a:cs typeface="Calibri"/>
              </a:rPr>
              <a:t>  </a:t>
            </a:r>
            <a:r>
              <a:rPr sz="1850" dirty="0">
                <a:latin typeface="Calibri"/>
                <a:cs typeface="Calibri"/>
              </a:rPr>
              <a:t>texto</a:t>
            </a:r>
            <a:r>
              <a:rPr sz="1850" spc="350" dirty="0">
                <a:latin typeface="Calibri"/>
                <a:cs typeface="Calibri"/>
              </a:rPr>
              <a:t>  </a:t>
            </a:r>
            <a:r>
              <a:rPr sz="1850" dirty="0">
                <a:latin typeface="Calibri"/>
                <a:cs typeface="Calibri"/>
              </a:rPr>
              <a:t>das</a:t>
            </a:r>
            <a:r>
              <a:rPr sz="1850" spc="350" dirty="0">
                <a:latin typeface="Calibri"/>
                <a:cs typeface="Calibri"/>
              </a:rPr>
              <a:t>  </a:t>
            </a:r>
            <a:r>
              <a:rPr sz="1850" dirty="0">
                <a:latin typeface="Calibri"/>
                <a:cs typeface="Calibri"/>
              </a:rPr>
              <a:t>referências</a:t>
            </a:r>
            <a:r>
              <a:rPr sz="1850" spc="350" dirty="0">
                <a:latin typeface="Calibri"/>
                <a:cs typeface="Calibri"/>
              </a:rPr>
              <a:t>  </a:t>
            </a:r>
            <a:r>
              <a:rPr sz="1850" dirty="0">
                <a:latin typeface="Calibri"/>
                <a:cs typeface="Calibri"/>
              </a:rPr>
              <a:t>deve</a:t>
            </a:r>
            <a:r>
              <a:rPr sz="1850" spc="345" dirty="0">
                <a:latin typeface="Calibri"/>
                <a:cs typeface="Calibri"/>
              </a:rPr>
              <a:t>  </a:t>
            </a:r>
            <a:r>
              <a:rPr sz="1850" dirty="0">
                <a:latin typeface="Calibri"/>
                <a:cs typeface="Calibri"/>
              </a:rPr>
              <a:t>estar</a:t>
            </a:r>
            <a:r>
              <a:rPr sz="1850" spc="355" dirty="0">
                <a:latin typeface="Calibri"/>
                <a:cs typeface="Calibri"/>
              </a:rPr>
              <a:t>  </a:t>
            </a:r>
            <a:r>
              <a:rPr sz="1850" dirty="0">
                <a:latin typeface="Calibri"/>
                <a:cs typeface="Calibri"/>
              </a:rPr>
              <a:t>com</a:t>
            </a:r>
            <a:r>
              <a:rPr sz="1850" spc="350" dirty="0">
                <a:latin typeface="Calibri"/>
                <a:cs typeface="Calibri"/>
              </a:rPr>
              <a:t>  </a:t>
            </a:r>
            <a:r>
              <a:rPr sz="1850" spc="-10" dirty="0">
                <a:latin typeface="Calibri"/>
                <a:cs typeface="Calibri"/>
              </a:rPr>
              <a:t>alinhamento </a:t>
            </a:r>
            <a:r>
              <a:rPr sz="1850" dirty="0">
                <a:latin typeface="Calibri"/>
                <a:cs typeface="Calibri"/>
              </a:rPr>
              <a:t>justificado,</a:t>
            </a:r>
            <a:r>
              <a:rPr sz="1850" spc="15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fonte</a:t>
            </a:r>
            <a:r>
              <a:rPr sz="1850" spc="20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Calibri,</a:t>
            </a:r>
            <a:r>
              <a:rPr sz="1850" spc="15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tamanho</a:t>
            </a:r>
            <a:r>
              <a:rPr sz="1850" spc="25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24</a:t>
            </a:r>
            <a:r>
              <a:rPr sz="1850" spc="20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a</a:t>
            </a:r>
            <a:r>
              <a:rPr sz="1850" spc="25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30,</a:t>
            </a:r>
            <a:r>
              <a:rPr sz="1850" spc="20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espaçamento</a:t>
            </a:r>
            <a:r>
              <a:rPr sz="1850" spc="20" dirty="0">
                <a:latin typeface="Calibri"/>
                <a:cs typeface="Calibri"/>
              </a:rPr>
              <a:t> </a:t>
            </a:r>
            <a:r>
              <a:rPr sz="1850" spc="-10" dirty="0">
                <a:latin typeface="Calibri"/>
                <a:cs typeface="Calibri"/>
              </a:rPr>
              <a:t>entre </a:t>
            </a:r>
            <a:r>
              <a:rPr sz="1850" dirty="0">
                <a:latin typeface="Calibri"/>
                <a:cs typeface="Calibri"/>
              </a:rPr>
              <a:t>linhas</a:t>
            </a:r>
            <a:r>
              <a:rPr sz="1850" spc="-20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1</a:t>
            </a:r>
            <a:r>
              <a:rPr sz="1850" spc="-15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ou</a:t>
            </a:r>
            <a:r>
              <a:rPr sz="1850" spc="-5" dirty="0">
                <a:latin typeface="Calibri"/>
                <a:cs typeface="Calibri"/>
              </a:rPr>
              <a:t> </a:t>
            </a:r>
            <a:r>
              <a:rPr sz="1850" spc="-20" dirty="0">
                <a:latin typeface="Calibri"/>
                <a:cs typeface="Calibri"/>
              </a:rPr>
              <a:t>1,5.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244786" y="11019723"/>
            <a:ext cx="1758950" cy="281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50" dirty="0">
                <a:latin typeface="Calibri"/>
                <a:cs typeface="Calibri"/>
              </a:rPr>
              <a:t>FONTE:</a:t>
            </a:r>
            <a:r>
              <a:rPr sz="1650" spc="-5" dirty="0">
                <a:latin typeface="Calibri"/>
                <a:cs typeface="Calibri"/>
              </a:rPr>
              <a:t> </a:t>
            </a:r>
            <a:r>
              <a:rPr sz="1650" spc="-10" dirty="0">
                <a:latin typeface="Calibri"/>
                <a:cs typeface="Calibri"/>
              </a:rPr>
              <a:t>SILVA,</a:t>
            </a:r>
            <a:r>
              <a:rPr sz="1650" dirty="0">
                <a:latin typeface="Calibri"/>
                <a:cs typeface="Calibri"/>
              </a:rPr>
              <a:t> </a:t>
            </a:r>
            <a:r>
              <a:rPr sz="1650" spc="-10" dirty="0">
                <a:latin typeface="Calibri"/>
                <a:cs typeface="Calibri"/>
              </a:rPr>
              <a:t>2018.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096042" y="15754554"/>
            <a:ext cx="1808480" cy="4089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500" b="1" spc="-10" dirty="0">
                <a:latin typeface="Calibri"/>
                <a:cs typeface="Calibri"/>
              </a:rPr>
              <a:t>REFERÊNCIAS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205264" y="5354005"/>
            <a:ext cx="4154804" cy="876935"/>
          </a:xfrm>
          <a:prstGeom prst="rect">
            <a:avLst/>
          </a:prstGeom>
        </p:spPr>
        <p:txBody>
          <a:bodyPr vert="horz" wrap="square" lIns="0" tIns="1562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30"/>
              </a:spcBef>
            </a:pPr>
            <a:r>
              <a:rPr sz="1850" b="1" dirty="0">
                <a:latin typeface="Calibri"/>
                <a:cs typeface="Calibri"/>
              </a:rPr>
              <a:t>FIGURAS E</a:t>
            </a:r>
            <a:r>
              <a:rPr sz="1850" b="1" spc="-5" dirty="0">
                <a:latin typeface="Calibri"/>
                <a:cs typeface="Calibri"/>
              </a:rPr>
              <a:t> </a:t>
            </a:r>
            <a:r>
              <a:rPr sz="1850" b="1" spc="-10" dirty="0">
                <a:latin typeface="Calibri"/>
                <a:cs typeface="Calibri"/>
              </a:rPr>
              <a:t>TABELAS</a:t>
            </a:r>
            <a:endParaRPr sz="1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130"/>
              </a:spcBef>
            </a:pPr>
            <a:r>
              <a:rPr sz="1850" dirty="0">
                <a:latin typeface="Calibri"/>
                <a:cs typeface="Calibri"/>
              </a:rPr>
              <a:t>As</a:t>
            </a:r>
            <a:r>
              <a:rPr sz="1850" spc="-10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figuras deverão</a:t>
            </a:r>
            <a:r>
              <a:rPr sz="1850" spc="-5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estar</a:t>
            </a:r>
            <a:r>
              <a:rPr sz="1850" spc="-15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em</a:t>
            </a:r>
            <a:r>
              <a:rPr sz="1850" spc="-5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alta</a:t>
            </a:r>
            <a:r>
              <a:rPr sz="1850" spc="-10" dirty="0">
                <a:latin typeface="Calibri"/>
                <a:cs typeface="Calibri"/>
              </a:rPr>
              <a:t> resolução.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205264" y="6323240"/>
            <a:ext cx="6051550" cy="87756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51000"/>
              </a:lnSpc>
              <a:spcBef>
                <a:spcPts val="95"/>
              </a:spcBef>
            </a:pPr>
            <a:r>
              <a:rPr sz="1850" dirty="0">
                <a:latin typeface="Calibri"/>
                <a:cs typeface="Calibri"/>
              </a:rPr>
              <a:t>As</a:t>
            </a:r>
            <a:r>
              <a:rPr sz="1850" spc="405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legendas</a:t>
            </a:r>
            <a:r>
              <a:rPr sz="1850" spc="405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das</a:t>
            </a:r>
            <a:r>
              <a:rPr sz="1850" spc="405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figuras</a:t>
            </a:r>
            <a:r>
              <a:rPr sz="1850" spc="420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e/ou</a:t>
            </a:r>
            <a:r>
              <a:rPr sz="1850" spc="405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tabelas</a:t>
            </a:r>
            <a:r>
              <a:rPr sz="1850" spc="405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(exemplo:</a:t>
            </a:r>
            <a:r>
              <a:rPr sz="1850" spc="405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FIGURA</a:t>
            </a:r>
            <a:r>
              <a:rPr sz="1850" spc="409" dirty="0">
                <a:latin typeface="Calibri"/>
                <a:cs typeface="Calibri"/>
              </a:rPr>
              <a:t> </a:t>
            </a:r>
            <a:r>
              <a:rPr sz="1850" spc="-25" dirty="0">
                <a:latin typeface="Calibri"/>
                <a:cs typeface="Calibri"/>
              </a:rPr>
              <a:t>1), </a:t>
            </a:r>
            <a:r>
              <a:rPr sz="1850" dirty="0">
                <a:latin typeface="Calibri"/>
                <a:cs typeface="Calibri"/>
              </a:rPr>
              <a:t>devem</a:t>
            </a:r>
            <a:r>
              <a:rPr sz="1850" spc="-5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estar</a:t>
            </a:r>
            <a:r>
              <a:rPr sz="1850" spc="-15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com fonte</a:t>
            </a:r>
            <a:r>
              <a:rPr sz="1850" spc="-10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calibri,</a:t>
            </a:r>
            <a:r>
              <a:rPr sz="1850" spc="-15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tamanho</a:t>
            </a:r>
            <a:r>
              <a:rPr sz="1850" spc="-5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36</a:t>
            </a:r>
            <a:r>
              <a:rPr sz="1850" spc="-15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e</a:t>
            </a:r>
            <a:r>
              <a:rPr sz="1850" spc="-10" dirty="0">
                <a:latin typeface="Calibri"/>
                <a:cs typeface="Calibri"/>
              </a:rPr>
              <a:t> centralizadas.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204791" y="7292475"/>
            <a:ext cx="6051550" cy="876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0900"/>
              </a:lnSpc>
              <a:spcBef>
                <a:spcPts val="100"/>
              </a:spcBef>
            </a:pPr>
            <a:r>
              <a:rPr sz="1850" dirty="0">
                <a:latin typeface="Calibri"/>
                <a:cs typeface="Calibri"/>
              </a:rPr>
              <a:t>As</a:t>
            </a:r>
            <a:r>
              <a:rPr sz="1850" spc="-10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figuras</a:t>
            </a:r>
            <a:r>
              <a:rPr sz="1850" spc="10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devem conter</a:t>
            </a:r>
            <a:r>
              <a:rPr sz="1850" spc="-5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seus</a:t>
            </a:r>
            <a:r>
              <a:rPr sz="1850" spc="-10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títulos</a:t>
            </a:r>
            <a:r>
              <a:rPr sz="1850" spc="5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na</a:t>
            </a:r>
            <a:r>
              <a:rPr sz="1850" spc="-5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parte</a:t>
            </a:r>
            <a:r>
              <a:rPr sz="1850" spc="-10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superior</a:t>
            </a:r>
            <a:r>
              <a:rPr sz="1850" spc="-10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e</a:t>
            </a:r>
            <a:r>
              <a:rPr sz="1850" spc="-5" dirty="0">
                <a:latin typeface="Calibri"/>
                <a:cs typeface="Calibri"/>
              </a:rPr>
              <a:t> </a:t>
            </a:r>
            <a:r>
              <a:rPr sz="1850" spc="-10" dirty="0">
                <a:latin typeface="Calibri"/>
                <a:cs typeface="Calibri"/>
              </a:rPr>
              <a:t>fontes </a:t>
            </a:r>
            <a:r>
              <a:rPr sz="1850" dirty="0">
                <a:latin typeface="Calibri"/>
                <a:cs typeface="Calibri"/>
              </a:rPr>
              <a:t>na</a:t>
            </a:r>
            <a:r>
              <a:rPr sz="1850" spc="-5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parte </a:t>
            </a:r>
            <a:r>
              <a:rPr sz="1850" spc="-10" dirty="0">
                <a:latin typeface="Calibri"/>
                <a:cs typeface="Calibri"/>
              </a:rPr>
              <a:t>inferior.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082692" y="12104879"/>
            <a:ext cx="6055360" cy="876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>
              <a:lnSpc>
                <a:spcPct val="150900"/>
              </a:lnSpc>
              <a:spcBef>
                <a:spcPts val="100"/>
              </a:spcBef>
            </a:pPr>
            <a:r>
              <a:rPr sz="1850" dirty="0">
                <a:latin typeface="Calibri"/>
                <a:cs typeface="Calibri"/>
              </a:rPr>
              <a:t>O</a:t>
            </a:r>
            <a:r>
              <a:rPr sz="1850" spc="95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texto</a:t>
            </a:r>
            <a:r>
              <a:rPr sz="1850" spc="105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deve</a:t>
            </a:r>
            <a:r>
              <a:rPr sz="1850" spc="110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estar</a:t>
            </a:r>
            <a:r>
              <a:rPr sz="1850" spc="105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com</a:t>
            </a:r>
            <a:r>
              <a:rPr sz="1850" spc="100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alinhamento</a:t>
            </a:r>
            <a:r>
              <a:rPr sz="1850" spc="110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justificado,</a:t>
            </a:r>
            <a:r>
              <a:rPr sz="1850" spc="120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fonte</a:t>
            </a:r>
            <a:r>
              <a:rPr sz="1850" spc="105" dirty="0">
                <a:latin typeface="Calibri"/>
                <a:cs typeface="Calibri"/>
              </a:rPr>
              <a:t> </a:t>
            </a:r>
            <a:r>
              <a:rPr sz="1850" spc="-10" dirty="0">
                <a:latin typeface="Calibri"/>
                <a:cs typeface="Calibri"/>
              </a:rPr>
              <a:t>Calibri, </a:t>
            </a:r>
            <a:r>
              <a:rPr sz="1850" dirty="0">
                <a:latin typeface="Calibri"/>
                <a:cs typeface="Calibri"/>
              </a:rPr>
              <a:t>tamanho</a:t>
            </a:r>
            <a:r>
              <a:rPr sz="1850" spc="-40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40,</a:t>
            </a:r>
            <a:r>
              <a:rPr sz="1850" spc="-40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espaçamento</a:t>
            </a:r>
            <a:r>
              <a:rPr sz="1850" spc="-50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entre</a:t>
            </a:r>
            <a:r>
              <a:rPr sz="1850" spc="-45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linhas</a:t>
            </a:r>
            <a:r>
              <a:rPr sz="1850" spc="-40" dirty="0">
                <a:latin typeface="Calibri"/>
                <a:cs typeface="Calibri"/>
              </a:rPr>
              <a:t> </a:t>
            </a:r>
            <a:r>
              <a:rPr sz="1850" spc="-20" dirty="0">
                <a:latin typeface="Calibri"/>
                <a:cs typeface="Calibri"/>
              </a:rPr>
              <a:t>1,5.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083396" y="11362957"/>
            <a:ext cx="1675764" cy="4089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2500" b="1" spc="-10" dirty="0">
                <a:latin typeface="Calibri"/>
                <a:cs typeface="Calibri"/>
              </a:rPr>
              <a:t>CONCLUSÃO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938237" y="11197258"/>
            <a:ext cx="1473835" cy="4089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500" b="1" spc="-10" dirty="0">
                <a:latin typeface="Calibri"/>
                <a:cs typeface="Calibri"/>
              </a:rPr>
              <a:t>OBJETIVOS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903723" y="11725588"/>
            <a:ext cx="6163310" cy="876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>
              <a:lnSpc>
                <a:spcPct val="150900"/>
              </a:lnSpc>
              <a:spcBef>
                <a:spcPts val="100"/>
              </a:spcBef>
            </a:pPr>
            <a:r>
              <a:rPr sz="1850" dirty="0">
                <a:latin typeface="Calibri"/>
                <a:cs typeface="Calibri"/>
              </a:rPr>
              <a:t>O</a:t>
            </a:r>
            <a:r>
              <a:rPr sz="1850" spc="200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texto</a:t>
            </a:r>
            <a:r>
              <a:rPr sz="1850" spc="204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deve</a:t>
            </a:r>
            <a:r>
              <a:rPr sz="1850" spc="210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estar</a:t>
            </a:r>
            <a:r>
              <a:rPr sz="1850" spc="204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com</a:t>
            </a:r>
            <a:r>
              <a:rPr sz="1850" spc="204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alinhamento</a:t>
            </a:r>
            <a:r>
              <a:rPr sz="1850" spc="210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justificado,</a:t>
            </a:r>
            <a:r>
              <a:rPr sz="1850" spc="204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fonte</a:t>
            </a:r>
            <a:r>
              <a:rPr sz="1850" spc="204" dirty="0">
                <a:latin typeface="Calibri"/>
                <a:cs typeface="Calibri"/>
              </a:rPr>
              <a:t> </a:t>
            </a:r>
            <a:r>
              <a:rPr sz="1850" spc="-10" dirty="0">
                <a:latin typeface="Calibri"/>
                <a:cs typeface="Calibri"/>
              </a:rPr>
              <a:t>Calibri, </a:t>
            </a:r>
            <a:r>
              <a:rPr sz="1850" dirty="0">
                <a:latin typeface="Calibri"/>
                <a:cs typeface="Calibri"/>
              </a:rPr>
              <a:t>tamanho</a:t>
            </a:r>
            <a:r>
              <a:rPr sz="1850" spc="-40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40,</a:t>
            </a:r>
            <a:r>
              <a:rPr sz="1850" spc="-45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espaçamento</a:t>
            </a:r>
            <a:r>
              <a:rPr sz="1850" spc="-50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entre</a:t>
            </a:r>
            <a:r>
              <a:rPr sz="1850" spc="-45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linhas</a:t>
            </a:r>
            <a:r>
              <a:rPr sz="1850" spc="-40" dirty="0">
                <a:latin typeface="Calibri"/>
                <a:cs typeface="Calibri"/>
              </a:rPr>
              <a:t> </a:t>
            </a:r>
            <a:r>
              <a:rPr sz="1850" spc="-20" dirty="0">
                <a:latin typeface="Calibri"/>
                <a:cs typeface="Calibri"/>
              </a:rPr>
              <a:t>1,5.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758449" y="8427953"/>
            <a:ext cx="4354830" cy="25272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500" dirty="0">
                <a:latin typeface="Calibri"/>
                <a:cs typeface="Calibri"/>
              </a:rPr>
              <a:t>FIGURA</a:t>
            </a:r>
            <a:r>
              <a:rPr sz="1500" spc="-3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1</a:t>
            </a:r>
            <a:r>
              <a:rPr sz="1500" spc="-3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–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Logotipo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da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Universidade</a:t>
            </a:r>
            <a:r>
              <a:rPr sz="1500" spc="-3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do</a:t>
            </a:r>
            <a:r>
              <a:rPr sz="1500" spc="-35" dirty="0">
                <a:latin typeface="Calibri"/>
                <a:cs typeface="Calibri"/>
              </a:rPr>
              <a:t> </a:t>
            </a:r>
            <a:r>
              <a:rPr sz="1500" spc="-20" dirty="0">
                <a:latin typeface="Calibri"/>
                <a:cs typeface="Calibri"/>
              </a:rPr>
              <a:t>Vale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do</a:t>
            </a:r>
            <a:r>
              <a:rPr sz="1500" spc="-3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Paraíba</a:t>
            </a:r>
            <a:endParaRPr sz="1500">
              <a:latin typeface="Calibri"/>
              <a:cs typeface="Calibri"/>
            </a:endParaRPr>
          </a:p>
        </p:txBody>
      </p:sp>
      <p:pic>
        <p:nvPicPr>
          <p:cNvPr id="21" name="object 2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942130" y="9067245"/>
            <a:ext cx="4709184" cy="1808614"/>
          </a:xfrm>
          <a:prstGeom prst="rect">
            <a:avLst/>
          </a:prstGeom>
        </p:spPr>
      </p:pic>
      <p:sp>
        <p:nvSpPr>
          <p:cNvPr id="22" name="object 22"/>
          <p:cNvSpPr txBox="1"/>
          <p:nvPr/>
        </p:nvSpPr>
        <p:spPr>
          <a:xfrm>
            <a:off x="8154317" y="14267829"/>
            <a:ext cx="6054725" cy="876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0900"/>
              </a:lnSpc>
              <a:spcBef>
                <a:spcPts val="100"/>
              </a:spcBef>
              <a:tabLst>
                <a:tab pos="732155" algn="l"/>
                <a:tab pos="1316990" algn="l"/>
                <a:tab pos="2118360" algn="l"/>
                <a:tab pos="2558415" algn="l"/>
                <a:tab pos="3567429" algn="l"/>
                <a:tab pos="3931920" algn="l"/>
                <a:tab pos="5613400" algn="l"/>
              </a:tabLst>
            </a:pPr>
            <a:r>
              <a:rPr sz="1850" spc="-10" dirty="0">
                <a:latin typeface="Calibri"/>
                <a:cs typeface="Calibri"/>
              </a:rPr>
              <a:t>Nesse</a:t>
            </a:r>
            <a:r>
              <a:rPr sz="1850" dirty="0">
                <a:latin typeface="Calibri"/>
                <a:cs typeface="Calibri"/>
              </a:rPr>
              <a:t>	</a:t>
            </a:r>
            <a:r>
              <a:rPr sz="1850" spc="-20" dirty="0">
                <a:latin typeface="Calibri"/>
                <a:cs typeface="Calibri"/>
              </a:rPr>
              <a:t>item</a:t>
            </a:r>
            <a:r>
              <a:rPr sz="1850" dirty="0">
                <a:latin typeface="Calibri"/>
                <a:cs typeface="Calibri"/>
              </a:rPr>
              <a:t>	</a:t>
            </a:r>
            <a:r>
              <a:rPr sz="1850" spc="-10" dirty="0">
                <a:latin typeface="Calibri"/>
                <a:cs typeface="Calibri"/>
              </a:rPr>
              <a:t>deverá</a:t>
            </a:r>
            <a:r>
              <a:rPr sz="1850" dirty="0">
                <a:latin typeface="Calibri"/>
                <a:cs typeface="Calibri"/>
              </a:rPr>
              <a:t>	</a:t>
            </a:r>
            <a:r>
              <a:rPr sz="1850" spc="-25" dirty="0">
                <a:latin typeface="Calibri"/>
                <a:cs typeface="Calibri"/>
              </a:rPr>
              <a:t>ser</a:t>
            </a:r>
            <a:r>
              <a:rPr sz="1850" dirty="0">
                <a:latin typeface="Calibri"/>
                <a:cs typeface="Calibri"/>
              </a:rPr>
              <a:t>	</a:t>
            </a:r>
            <a:r>
              <a:rPr sz="1850" spc="-10" dirty="0">
                <a:latin typeface="Calibri"/>
                <a:cs typeface="Calibri"/>
              </a:rPr>
              <a:t>colocado</a:t>
            </a:r>
            <a:r>
              <a:rPr sz="1850" dirty="0">
                <a:latin typeface="Calibri"/>
                <a:cs typeface="Calibri"/>
              </a:rPr>
              <a:t>	</a:t>
            </a:r>
            <a:r>
              <a:rPr sz="1850" spc="-25" dirty="0">
                <a:latin typeface="Calibri"/>
                <a:cs typeface="Calibri"/>
              </a:rPr>
              <a:t>os</a:t>
            </a:r>
            <a:r>
              <a:rPr sz="1850" dirty="0">
                <a:latin typeface="Calibri"/>
                <a:cs typeface="Calibri"/>
              </a:rPr>
              <a:t>	</a:t>
            </a:r>
            <a:r>
              <a:rPr sz="1850" spc="-10" dirty="0">
                <a:latin typeface="Calibri"/>
                <a:cs typeface="Calibri"/>
              </a:rPr>
              <a:t>agradecimentos</a:t>
            </a:r>
            <a:r>
              <a:rPr sz="1850" dirty="0">
                <a:latin typeface="Calibri"/>
                <a:cs typeface="Calibri"/>
              </a:rPr>
              <a:t>	</a:t>
            </a:r>
            <a:r>
              <a:rPr sz="1850" spc="-25" dirty="0">
                <a:latin typeface="Calibri"/>
                <a:cs typeface="Calibri"/>
              </a:rPr>
              <a:t>para </a:t>
            </a:r>
            <a:r>
              <a:rPr sz="1850" dirty="0">
                <a:latin typeface="Calibri"/>
                <a:cs typeface="Calibri"/>
              </a:rPr>
              <a:t>pessoas</a:t>
            </a:r>
            <a:r>
              <a:rPr sz="1850" spc="-10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e</a:t>
            </a:r>
            <a:r>
              <a:rPr sz="1850" spc="-10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/</a:t>
            </a:r>
            <a:r>
              <a:rPr sz="1850" spc="-10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ou </a:t>
            </a:r>
            <a:r>
              <a:rPr sz="1850" spc="-10" dirty="0">
                <a:latin typeface="Calibri"/>
                <a:cs typeface="Calibri"/>
              </a:rPr>
              <a:t>instituições</a:t>
            </a:r>
            <a:r>
              <a:rPr sz="1850" dirty="0">
                <a:latin typeface="Calibri"/>
                <a:cs typeface="Calibri"/>
              </a:rPr>
              <a:t> </a:t>
            </a:r>
            <a:r>
              <a:rPr sz="1850" spc="-10" dirty="0">
                <a:latin typeface="Calibri"/>
                <a:cs typeface="Calibri"/>
              </a:rPr>
              <a:t>fomentadoras </a:t>
            </a:r>
            <a:r>
              <a:rPr sz="1850" dirty="0">
                <a:latin typeface="Calibri"/>
                <a:cs typeface="Calibri"/>
              </a:rPr>
              <a:t>de</a:t>
            </a:r>
            <a:r>
              <a:rPr sz="1850" spc="-10" dirty="0">
                <a:latin typeface="Calibri"/>
                <a:cs typeface="Calibri"/>
              </a:rPr>
              <a:t> pesquisa.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154317" y="13526318"/>
            <a:ext cx="4126865" cy="4089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500" b="1" spc="-10" dirty="0">
                <a:latin typeface="Calibri"/>
                <a:cs typeface="Calibri"/>
              </a:rPr>
              <a:t>AGRADECIMENTOS</a:t>
            </a:r>
            <a:r>
              <a:rPr sz="2500" b="1" spc="-30" dirty="0">
                <a:latin typeface="Calibri"/>
                <a:cs typeface="Calibri"/>
              </a:rPr>
              <a:t> </a:t>
            </a:r>
            <a:r>
              <a:rPr sz="2500" b="1" dirty="0">
                <a:latin typeface="Calibri"/>
                <a:cs typeface="Calibri"/>
              </a:rPr>
              <a:t>(se</a:t>
            </a:r>
            <a:r>
              <a:rPr sz="2500" b="1" spc="-5" dirty="0">
                <a:latin typeface="Calibri"/>
                <a:cs typeface="Calibri"/>
              </a:rPr>
              <a:t> </a:t>
            </a:r>
            <a:r>
              <a:rPr sz="2500" b="1" spc="-10" dirty="0">
                <a:latin typeface="Calibri"/>
                <a:cs typeface="Calibri"/>
              </a:rPr>
              <a:t>houver)</a:t>
            </a:r>
            <a:endParaRPr sz="2500">
              <a:latin typeface="Calibri"/>
              <a:cs typeface="Calibri"/>
            </a:endParaRPr>
          </a:p>
        </p:txBody>
      </p:sp>
      <p:pic>
        <p:nvPicPr>
          <p:cNvPr id="24" name="object 2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042510" y="838735"/>
            <a:ext cx="4194897" cy="935582"/>
          </a:xfrm>
          <a:prstGeom prst="rect">
            <a:avLst/>
          </a:prstGeom>
        </p:spPr>
      </p:pic>
      <p:sp>
        <p:nvSpPr>
          <p:cNvPr id="25" name="object 25"/>
          <p:cNvSpPr txBox="1"/>
          <p:nvPr/>
        </p:nvSpPr>
        <p:spPr>
          <a:xfrm>
            <a:off x="7924039" y="893344"/>
            <a:ext cx="4124960" cy="741680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12700" marR="5080">
              <a:lnSpc>
                <a:spcPts val="2560"/>
              </a:lnSpc>
              <a:spcBef>
                <a:spcPts val="620"/>
              </a:spcBef>
            </a:pPr>
            <a:r>
              <a:rPr sz="2550" b="1" dirty="0">
                <a:solidFill>
                  <a:srgbClr val="004989"/>
                </a:solidFill>
                <a:latin typeface="Candara"/>
                <a:cs typeface="Candara"/>
              </a:rPr>
              <a:t>Corpo</a:t>
            </a:r>
            <a:r>
              <a:rPr sz="2550" b="1" spc="5" dirty="0">
                <a:solidFill>
                  <a:srgbClr val="004989"/>
                </a:solidFill>
                <a:latin typeface="Candara"/>
                <a:cs typeface="Candara"/>
              </a:rPr>
              <a:t> </a:t>
            </a:r>
            <a:r>
              <a:rPr sz="2550" b="1" dirty="0">
                <a:solidFill>
                  <a:srgbClr val="004989"/>
                </a:solidFill>
                <a:latin typeface="Candara"/>
                <a:cs typeface="Candara"/>
              </a:rPr>
              <a:t>em</a:t>
            </a:r>
            <a:r>
              <a:rPr sz="2550" b="1" spc="-5" dirty="0">
                <a:solidFill>
                  <a:srgbClr val="004989"/>
                </a:solidFill>
                <a:latin typeface="Candara"/>
                <a:cs typeface="Candara"/>
              </a:rPr>
              <a:t> </a:t>
            </a:r>
            <a:r>
              <a:rPr sz="2550" b="1" dirty="0">
                <a:solidFill>
                  <a:srgbClr val="004989"/>
                </a:solidFill>
                <a:latin typeface="Candara"/>
                <a:cs typeface="Candara"/>
              </a:rPr>
              <a:t>Alerta: </a:t>
            </a:r>
            <a:r>
              <a:rPr sz="2550" b="1" spc="-10" dirty="0">
                <a:solidFill>
                  <a:srgbClr val="004989"/>
                </a:solidFill>
                <a:latin typeface="Candara"/>
                <a:cs typeface="Candara"/>
              </a:rPr>
              <a:t>Estresse, </a:t>
            </a:r>
            <a:r>
              <a:rPr sz="2550" b="1" dirty="0">
                <a:solidFill>
                  <a:srgbClr val="004989"/>
                </a:solidFill>
                <a:latin typeface="Candara"/>
                <a:cs typeface="Candara"/>
              </a:rPr>
              <a:t>Ansiedade</a:t>
            </a:r>
            <a:r>
              <a:rPr sz="2550" b="1" spc="-10" dirty="0">
                <a:solidFill>
                  <a:srgbClr val="004989"/>
                </a:solidFill>
                <a:latin typeface="Candara"/>
                <a:cs typeface="Candara"/>
              </a:rPr>
              <a:t> </a:t>
            </a:r>
            <a:r>
              <a:rPr sz="2550" b="1" dirty="0">
                <a:solidFill>
                  <a:srgbClr val="004989"/>
                </a:solidFill>
                <a:latin typeface="Candara"/>
                <a:cs typeface="Candara"/>
              </a:rPr>
              <a:t>e</a:t>
            </a:r>
            <a:r>
              <a:rPr sz="2550" b="1" spc="-10" dirty="0">
                <a:solidFill>
                  <a:srgbClr val="004989"/>
                </a:solidFill>
                <a:latin typeface="Candara"/>
                <a:cs typeface="Candara"/>
              </a:rPr>
              <a:t> </a:t>
            </a:r>
            <a:r>
              <a:rPr sz="2550" b="1" dirty="0">
                <a:solidFill>
                  <a:srgbClr val="004989"/>
                </a:solidFill>
                <a:latin typeface="Candara"/>
                <a:cs typeface="Candara"/>
              </a:rPr>
              <a:t>Ritmo</a:t>
            </a:r>
            <a:r>
              <a:rPr sz="2550" b="1" spc="-5" dirty="0">
                <a:solidFill>
                  <a:srgbClr val="004989"/>
                </a:solidFill>
                <a:latin typeface="Candara"/>
                <a:cs typeface="Candara"/>
              </a:rPr>
              <a:t> </a:t>
            </a:r>
            <a:r>
              <a:rPr sz="2550" b="1" spc="-10" dirty="0">
                <a:solidFill>
                  <a:srgbClr val="004989"/>
                </a:solidFill>
                <a:latin typeface="Candara"/>
                <a:cs typeface="Candara"/>
              </a:rPr>
              <a:t>Acelerado</a:t>
            </a:r>
            <a:endParaRPr sz="2550">
              <a:latin typeface="Candara"/>
              <a:cs typeface="Candara"/>
            </a:endParaRPr>
          </a:p>
        </p:txBody>
      </p:sp>
      <p:pic>
        <p:nvPicPr>
          <p:cNvPr id="26" name="object 2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2695298" cy="2021473"/>
          </a:xfrm>
          <a:prstGeom prst="rect">
            <a:avLst/>
          </a:prstGeom>
        </p:spPr>
      </p:pic>
      <p:grpSp>
        <p:nvGrpSpPr>
          <p:cNvPr id="27" name="object 27"/>
          <p:cNvGrpSpPr/>
          <p:nvPr/>
        </p:nvGrpSpPr>
        <p:grpSpPr>
          <a:xfrm>
            <a:off x="13051980" y="0"/>
            <a:ext cx="2025650" cy="2021839"/>
            <a:chOff x="13051980" y="0"/>
            <a:chExt cx="2025650" cy="2021839"/>
          </a:xfrm>
        </p:grpSpPr>
        <p:sp>
          <p:nvSpPr>
            <p:cNvPr id="28" name="object 28"/>
            <p:cNvSpPr/>
            <p:nvPr/>
          </p:nvSpPr>
          <p:spPr>
            <a:xfrm>
              <a:off x="13729539" y="673824"/>
              <a:ext cx="674370" cy="674370"/>
            </a:xfrm>
            <a:custGeom>
              <a:avLst/>
              <a:gdLst/>
              <a:ahLst/>
              <a:cxnLst/>
              <a:rect l="l" t="t" r="r" b="b"/>
              <a:pathLst>
                <a:path w="674369" h="674369">
                  <a:moveTo>
                    <a:pt x="673824" y="0"/>
                  </a:moveTo>
                  <a:lnTo>
                    <a:pt x="0" y="0"/>
                  </a:lnTo>
                  <a:lnTo>
                    <a:pt x="0" y="673824"/>
                  </a:lnTo>
                  <a:lnTo>
                    <a:pt x="673824" y="673824"/>
                  </a:lnTo>
                  <a:lnTo>
                    <a:pt x="673824" y="0"/>
                  </a:lnTo>
                  <a:close/>
                </a:path>
              </a:pathLst>
            </a:custGeom>
            <a:solidFill>
              <a:srgbClr val="00498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13784934" y="817796"/>
              <a:ext cx="564515" cy="387350"/>
            </a:xfrm>
            <a:custGeom>
              <a:avLst/>
              <a:gdLst/>
              <a:ahLst/>
              <a:cxnLst/>
              <a:rect l="l" t="t" r="r" b="b"/>
              <a:pathLst>
                <a:path w="564515" h="387350">
                  <a:moveTo>
                    <a:pt x="159830" y="349250"/>
                  </a:moveTo>
                  <a:lnTo>
                    <a:pt x="154917" y="349250"/>
                  </a:lnTo>
                  <a:lnTo>
                    <a:pt x="155898" y="353060"/>
                  </a:lnTo>
                  <a:lnTo>
                    <a:pt x="181495" y="387350"/>
                  </a:lnTo>
                  <a:lnTo>
                    <a:pt x="193315" y="387350"/>
                  </a:lnTo>
                  <a:lnTo>
                    <a:pt x="195672" y="386080"/>
                  </a:lnTo>
                  <a:lnTo>
                    <a:pt x="186323" y="386080"/>
                  </a:lnTo>
                  <a:lnTo>
                    <a:pt x="178504" y="382270"/>
                  </a:lnTo>
                  <a:lnTo>
                    <a:pt x="160413" y="351790"/>
                  </a:lnTo>
                  <a:lnTo>
                    <a:pt x="159830" y="349250"/>
                  </a:lnTo>
                  <a:close/>
                </a:path>
                <a:path w="564515" h="387350">
                  <a:moveTo>
                    <a:pt x="200759" y="377388"/>
                  </a:moveTo>
                  <a:lnTo>
                    <a:pt x="199314" y="379730"/>
                  </a:lnTo>
                  <a:lnTo>
                    <a:pt x="186323" y="386080"/>
                  </a:lnTo>
                  <a:lnTo>
                    <a:pt x="195672" y="386080"/>
                  </a:lnTo>
                  <a:lnTo>
                    <a:pt x="202742" y="382270"/>
                  </a:lnTo>
                  <a:lnTo>
                    <a:pt x="198504" y="382270"/>
                  </a:lnTo>
                  <a:lnTo>
                    <a:pt x="200759" y="377388"/>
                  </a:lnTo>
                  <a:close/>
                </a:path>
                <a:path w="564515" h="387350">
                  <a:moveTo>
                    <a:pt x="164185" y="346710"/>
                  </a:moveTo>
                  <a:lnTo>
                    <a:pt x="159391" y="346710"/>
                  </a:lnTo>
                  <a:lnTo>
                    <a:pt x="161052" y="353060"/>
                  </a:lnTo>
                  <a:lnTo>
                    <a:pt x="162953" y="357998"/>
                  </a:lnTo>
                  <a:lnTo>
                    <a:pt x="163008" y="358140"/>
                  </a:lnTo>
                  <a:lnTo>
                    <a:pt x="188687" y="382270"/>
                  </a:lnTo>
                  <a:lnTo>
                    <a:pt x="194118" y="382270"/>
                  </a:lnTo>
                  <a:lnTo>
                    <a:pt x="199314" y="379730"/>
                  </a:lnTo>
                  <a:lnTo>
                    <a:pt x="200097" y="378460"/>
                  </a:lnTo>
                  <a:lnTo>
                    <a:pt x="188262" y="378460"/>
                  </a:lnTo>
                  <a:lnTo>
                    <a:pt x="181852" y="377190"/>
                  </a:lnTo>
                  <a:lnTo>
                    <a:pt x="164278" y="347057"/>
                  </a:lnTo>
                  <a:lnTo>
                    <a:pt x="164185" y="346710"/>
                  </a:lnTo>
                  <a:close/>
                </a:path>
                <a:path w="564515" h="387350">
                  <a:moveTo>
                    <a:pt x="191702" y="321310"/>
                  </a:moveTo>
                  <a:lnTo>
                    <a:pt x="185632" y="321310"/>
                  </a:lnTo>
                  <a:lnTo>
                    <a:pt x="187615" y="323862"/>
                  </a:lnTo>
                  <a:lnTo>
                    <a:pt x="197663" y="337861"/>
                  </a:lnTo>
                  <a:lnTo>
                    <a:pt x="204361" y="350520"/>
                  </a:lnTo>
                  <a:lnTo>
                    <a:pt x="205805" y="357998"/>
                  </a:lnTo>
                  <a:lnTo>
                    <a:pt x="205833" y="358140"/>
                  </a:lnTo>
                  <a:lnTo>
                    <a:pt x="203232" y="373380"/>
                  </a:lnTo>
                  <a:lnTo>
                    <a:pt x="200881" y="377190"/>
                  </a:lnTo>
                  <a:lnTo>
                    <a:pt x="200759" y="377388"/>
                  </a:lnTo>
                  <a:lnTo>
                    <a:pt x="198504" y="382270"/>
                  </a:lnTo>
                  <a:lnTo>
                    <a:pt x="202742" y="382270"/>
                  </a:lnTo>
                  <a:lnTo>
                    <a:pt x="207641" y="375920"/>
                  </a:lnTo>
                  <a:lnTo>
                    <a:pt x="209172" y="367030"/>
                  </a:lnTo>
                  <a:lnTo>
                    <a:pt x="209262" y="365760"/>
                  </a:lnTo>
                  <a:lnTo>
                    <a:pt x="209351" y="364490"/>
                  </a:lnTo>
                  <a:lnTo>
                    <a:pt x="209441" y="363220"/>
                  </a:lnTo>
                  <a:lnTo>
                    <a:pt x="209531" y="361950"/>
                  </a:lnTo>
                  <a:lnTo>
                    <a:pt x="209642" y="360378"/>
                  </a:lnTo>
                  <a:lnTo>
                    <a:pt x="209711" y="359410"/>
                  </a:lnTo>
                  <a:lnTo>
                    <a:pt x="209062" y="353060"/>
                  </a:lnTo>
                  <a:lnTo>
                    <a:pt x="207316" y="347057"/>
                  </a:lnTo>
                  <a:lnTo>
                    <a:pt x="207214" y="346710"/>
                  </a:lnTo>
                  <a:lnTo>
                    <a:pt x="204160" y="340360"/>
                  </a:lnTo>
                  <a:lnTo>
                    <a:pt x="201654" y="335280"/>
                  </a:lnTo>
                  <a:lnTo>
                    <a:pt x="191702" y="321310"/>
                  </a:lnTo>
                  <a:close/>
                </a:path>
                <a:path w="564515" h="387350">
                  <a:moveTo>
                    <a:pt x="188053" y="325266"/>
                  </a:moveTo>
                  <a:lnTo>
                    <a:pt x="182435" y="325266"/>
                  </a:lnTo>
                  <a:lnTo>
                    <a:pt x="183806" y="327660"/>
                  </a:lnTo>
                  <a:lnTo>
                    <a:pt x="186832" y="331470"/>
                  </a:lnTo>
                  <a:lnTo>
                    <a:pt x="192130" y="339090"/>
                  </a:lnTo>
                  <a:lnTo>
                    <a:pt x="196518" y="346710"/>
                  </a:lnTo>
                  <a:lnTo>
                    <a:pt x="199240" y="354330"/>
                  </a:lnTo>
                  <a:lnTo>
                    <a:pt x="199325" y="356870"/>
                  </a:lnTo>
                  <a:lnTo>
                    <a:pt x="199443" y="360378"/>
                  </a:lnTo>
                  <a:lnTo>
                    <a:pt x="199538" y="363220"/>
                  </a:lnTo>
                  <a:lnTo>
                    <a:pt x="198729" y="369570"/>
                  </a:lnTo>
                  <a:lnTo>
                    <a:pt x="195289" y="377190"/>
                  </a:lnTo>
                  <a:lnTo>
                    <a:pt x="188262" y="378460"/>
                  </a:lnTo>
                  <a:lnTo>
                    <a:pt x="200097" y="378460"/>
                  </a:lnTo>
                  <a:lnTo>
                    <a:pt x="200759" y="377388"/>
                  </a:lnTo>
                  <a:lnTo>
                    <a:pt x="203197" y="372110"/>
                  </a:lnTo>
                  <a:lnTo>
                    <a:pt x="204231" y="364490"/>
                  </a:lnTo>
                  <a:lnTo>
                    <a:pt x="204109" y="360378"/>
                  </a:lnTo>
                  <a:lnTo>
                    <a:pt x="203991" y="356400"/>
                  </a:lnTo>
                  <a:lnTo>
                    <a:pt x="203929" y="354330"/>
                  </a:lnTo>
                  <a:lnTo>
                    <a:pt x="200954" y="345440"/>
                  </a:lnTo>
                  <a:lnTo>
                    <a:pt x="196230" y="336550"/>
                  </a:lnTo>
                  <a:lnTo>
                    <a:pt x="190679" y="328930"/>
                  </a:lnTo>
                  <a:lnTo>
                    <a:pt x="188053" y="325266"/>
                  </a:lnTo>
                  <a:close/>
                </a:path>
                <a:path w="564515" h="387350">
                  <a:moveTo>
                    <a:pt x="334384" y="359410"/>
                  </a:moveTo>
                  <a:lnTo>
                    <a:pt x="323497" y="359410"/>
                  </a:lnTo>
                  <a:lnTo>
                    <a:pt x="325075" y="367030"/>
                  </a:lnTo>
                  <a:lnTo>
                    <a:pt x="331801" y="373380"/>
                  </a:lnTo>
                  <a:lnTo>
                    <a:pt x="340542" y="375920"/>
                  </a:lnTo>
                  <a:lnTo>
                    <a:pt x="347191" y="375920"/>
                  </a:lnTo>
                  <a:lnTo>
                    <a:pt x="353656" y="374650"/>
                  </a:lnTo>
                  <a:lnTo>
                    <a:pt x="359594" y="372110"/>
                  </a:lnTo>
                  <a:lnTo>
                    <a:pt x="348739" y="372110"/>
                  </a:lnTo>
                  <a:lnTo>
                    <a:pt x="342850" y="370840"/>
                  </a:lnTo>
                  <a:lnTo>
                    <a:pt x="339655" y="370840"/>
                  </a:lnTo>
                  <a:lnTo>
                    <a:pt x="337755" y="369741"/>
                  </a:lnTo>
                  <a:lnTo>
                    <a:pt x="336960" y="369570"/>
                  </a:lnTo>
                  <a:lnTo>
                    <a:pt x="331955" y="367030"/>
                  </a:lnTo>
                  <a:lnTo>
                    <a:pt x="329460" y="361950"/>
                  </a:lnTo>
                  <a:lnTo>
                    <a:pt x="335610" y="361950"/>
                  </a:lnTo>
                  <a:lnTo>
                    <a:pt x="334384" y="359410"/>
                  </a:lnTo>
                  <a:close/>
                </a:path>
                <a:path w="564515" h="387350">
                  <a:moveTo>
                    <a:pt x="364005" y="360378"/>
                  </a:moveTo>
                  <a:lnTo>
                    <a:pt x="356192" y="369570"/>
                  </a:lnTo>
                  <a:lnTo>
                    <a:pt x="348739" y="372110"/>
                  </a:lnTo>
                  <a:lnTo>
                    <a:pt x="359594" y="372110"/>
                  </a:lnTo>
                  <a:lnTo>
                    <a:pt x="360861" y="370840"/>
                  </a:lnTo>
                  <a:lnTo>
                    <a:pt x="356883" y="370840"/>
                  </a:lnTo>
                  <a:lnTo>
                    <a:pt x="363574" y="361950"/>
                  </a:lnTo>
                  <a:lnTo>
                    <a:pt x="364005" y="360378"/>
                  </a:lnTo>
                  <a:close/>
                </a:path>
                <a:path w="564515" h="387350">
                  <a:moveTo>
                    <a:pt x="337755" y="369741"/>
                  </a:moveTo>
                  <a:lnTo>
                    <a:pt x="339655" y="370840"/>
                  </a:lnTo>
                  <a:lnTo>
                    <a:pt x="342850" y="370840"/>
                  </a:lnTo>
                  <a:lnTo>
                    <a:pt x="337755" y="369741"/>
                  </a:lnTo>
                  <a:close/>
                </a:path>
                <a:path w="564515" h="387350">
                  <a:moveTo>
                    <a:pt x="335610" y="361950"/>
                  </a:moveTo>
                  <a:lnTo>
                    <a:pt x="330028" y="361950"/>
                  </a:lnTo>
                  <a:lnTo>
                    <a:pt x="333066" y="367030"/>
                  </a:lnTo>
                  <a:lnTo>
                    <a:pt x="337755" y="369741"/>
                  </a:lnTo>
                  <a:lnTo>
                    <a:pt x="342850" y="370840"/>
                  </a:lnTo>
                  <a:lnTo>
                    <a:pt x="352466" y="370840"/>
                  </a:lnTo>
                  <a:lnTo>
                    <a:pt x="356192" y="369570"/>
                  </a:lnTo>
                  <a:lnTo>
                    <a:pt x="359431" y="365760"/>
                  </a:lnTo>
                  <a:lnTo>
                    <a:pt x="342291" y="365760"/>
                  </a:lnTo>
                  <a:lnTo>
                    <a:pt x="336836" y="364490"/>
                  </a:lnTo>
                  <a:lnTo>
                    <a:pt x="335610" y="361950"/>
                  </a:lnTo>
                  <a:close/>
                </a:path>
                <a:path w="564515" h="387350">
                  <a:moveTo>
                    <a:pt x="371842" y="345440"/>
                  </a:moveTo>
                  <a:lnTo>
                    <a:pt x="367208" y="345440"/>
                  </a:lnTo>
                  <a:lnTo>
                    <a:pt x="367302" y="346710"/>
                  </a:lnTo>
                  <a:lnTo>
                    <a:pt x="367404" y="348100"/>
                  </a:lnTo>
                  <a:lnTo>
                    <a:pt x="367489" y="349250"/>
                  </a:lnTo>
                  <a:lnTo>
                    <a:pt x="367582" y="350520"/>
                  </a:lnTo>
                  <a:lnTo>
                    <a:pt x="367675" y="351790"/>
                  </a:lnTo>
                  <a:lnTo>
                    <a:pt x="365948" y="357998"/>
                  </a:lnTo>
                  <a:lnTo>
                    <a:pt x="365908" y="358140"/>
                  </a:lnTo>
                  <a:lnTo>
                    <a:pt x="364005" y="360378"/>
                  </a:lnTo>
                  <a:lnTo>
                    <a:pt x="363574" y="361950"/>
                  </a:lnTo>
                  <a:lnTo>
                    <a:pt x="356883" y="370840"/>
                  </a:lnTo>
                  <a:lnTo>
                    <a:pt x="360861" y="370840"/>
                  </a:lnTo>
                  <a:lnTo>
                    <a:pt x="364661" y="367030"/>
                  </a:lnTo>
                  <a:lnTo>
                    <a:pt x="368513" y="361950"/>
                  </a:lnTo>
                  <a:lnTo>
                    <a:pt x="370902" y="355600"/>
                  </a:lnTo>
                  <a:lnTo>
                    <a:pt x="371739" y="350520"/>
                  </a:lnTo>
                  <a:lnTo>
                    <a:pt x="371842" y="345440"/>
                  </a:lnTo>
                  <a:close/>
                </a:path>
                <a:path w="564515" h="387350">
                  <a:moveTo>
                    <a:pt x="367044" y="348100"/>
                  </a:moveTo>
                  <a:lnTo>
                    <a:pt x="362205" y="348100"/>
                  </a:lnTo>
                  <a:lnTo>
                    <a:pt x="362120" y="349250"/>
                  </a:lnTo>
                  <a:lnTo>
                    <a:pt x="361932" y="350055"/>
                  </a:lnTo>
                  <a:lnTo>
                    <a:pt x="359490" y="359410"/>
                  </a:lnTo>
                  <a:lnTo>
                    <a:pt x="354336" y="365760"/>
                  </a:lnTo>
                  <a:lnTo>
                    <a:pt x="359431" y="365760"/>
                  </a:lnTo>
                  <a:lnTo>
                    <a:pt x="367002" y="348409"/>
                  </a:lnTo>
                  <a:lnTo>
                    <a:pt x="367044" y="348100"/>
                  </a:lnTo>
                  <a:close/>
                </a:path>
                <a:path w="564515" h="387350">
                  <a:moveTo>
                    <a:pt x="221816" y="275608"/>
                  </a:moveTo>
                  <a:lnTo>
                    <a:pt x="213060" y="275608"/>
                  </a:lnTo>
                  <a:lnTo>
                    <a:pt x="218462" y="278130"/>
                  </a:lnTo>
                  <a:lnTo>
                    <a:pt x="223912" y="281940"/>
                  </a:lnTo>
                  <a:lnTo>
                    <a:pt x="228829" y="287048"/>
                  </a:lnTo>
                  <a:lnTo>
                    <a:pt x="234047" y="293370"/>
                  </a:lnTo>
                  <a:lnTo>
                    <a:pt x="238797" y="301014"/>
                  </a:lnTo>
                  <a:lnTo>
                    <a:pt x="243152" y="307340"/>
                  </a:lnTo>
                  <a:lnTo>
                    <a:pt x="266996" y="342664"/>
                  </a:lnTo>
                  <a:lnTo>
                    <a:pt x="306594" y="361950"/>
                  </a:lnTo>
                  <a:lnTo>
                    <a:pt x="321972" y="359410"/>
                  </a:lnTo>
                  <a:lnTo>
                    <a:pt x="334384" y="359410"/>
                  </a:lnTo>
                  <a:lnTo>
                    <a:pt x="337476" y="358140"/>
                  </a:lnTo>
                  <a:lnTo>
                    <a:pt x="306779" y="358140"/>
                  </a:lnTo>
                  <a:lnTo>
                    <a:pt x="293686" y="355600"/>
                  </a:lnTo>
                  <a:lnTo>
                    <a:pt x="293811" y="354330"/>
                  </a:lnTo>
                  <a:lnTo>
                    <a:pt x="321521" y="354330"/>
                  </a:lnTo>
                  <a:lnTo>
                    <a:pt x="323068" y="353060"/>
                  </a:lnTo>
                  <a:lnTo>
                    <a:pt x="308048" y="353060"/>
                  </a:lnTo>
                  <a:lnTo>
                    <a:pt x="295318" y="350520"/>
                  </a:lnTo>
                  <a:lnTo>
                    <a:pt x="284479" y="350520"/>
                  </a:lnTo>
                  <a:lnTo>
                    <a:pt x="283934" y="350055"/>
                  </a:lnTo>
                  <a:lnTo>
                    <a:pt x="279654" y="348100"/>
                  </a:lnTo>
                  <a:lnTo>
                    <a:pt x="278212" y="347057"/>
                  </a:lnTo>
                  <a:lnTo>
                    <a:pt x="274526" y="344170"/>
                  </a:lnTo>
                  <a:lnTo>
                    <a:pt x="270625" y="339090"/>
                  </a:lnTo>
                  <a:lnTo>
                    <a:pt x="265277" y="332902"/>
                  </a:lnTo>
                  <a:lnTo>
                    <a:pt x="260332" y="326546"/>
                  </a:lnTo>
                  <a:lnTo>
                    <a:pt x="260210" y="326390"/>
                  </a:lnTo>
                  <a:lnTo>
                    <a:pt x="257991" y="322656"/>
                  </a:lnTo>
                  <a:lnTo>
                    <a:pt x="257224" y="321310"/>
                  </a:lnTo>
                  <a:lnTo>
                    <a:pt x="257030" y="321040"/>
                  </a:lnTo>
                  <a:lnTo>
                    <a:pt x="255680" y="318770"/>
                  </a:lnTo>
                  <a:lnTo>
                    <a:pt x="244806" y="301014"/>
                  </a:lnTo>
                  <a:lnTo>
                    <a:pt x="244298" y="300237"/>
                  </a:lnTo>
                  <a:lnTo>
                    <a:pt x="243598" y="298823"/>
                  </a:lnTo>
                  <a:lnTo>
                    <a:pt x="242189" y="296433"/>
                  </a:lnTo>
                  <a:lnTo>
                    <a:pt x="237754" y="290830"/>
                  </a:lnTo>
                  <a:lnTo>
                    <a:pt x="237090" y="290086"/>
                  </a:lnTo>
                  <a:lnTo>
                    <a:pt x="232422" y="284665"/>
                  </a:lnTo>
                  <a:lnTo>
                    <a:pt x="229942" y="281940"/>
                  </a:lnTo>
                  <a:lnTo>
                    <a:pt x="224114" y="276972"/>
                  </a:lnTo>
                  <a:lnTo>
                    <a:pt x="222856" y="276209"/>
                  </a:lnTo>
                  <a:lnTo>
                    <a:pt x="221816" y="275608"/>
                  </a:lnTo>
                  <a:close/>
                </a:path>
                <a:path w="564515" h="387350">
                  <a:moveTo>
                    <a:pt x="388313" y="337861"/>
                  </a:moveTo>
                  <a:lnTo>
                    <a:pt x="383341" y="337861"/>
                  </a:lnTo>
                  <a:lnTo>
                    <a:pt x="384779" y="341630"/>
                  </a:lnTo>
                  <a:lnTo>
                    <a:pt x="386641" y="344170"/>
                  </a:lnTo>
                  <a:lnTo>
                    <a:pt x="388893" y="346710"/>
                  </a:lnTo>
                  <a:lnTo>
                    <a:pt x="400510" y="355600"/>
                  </a:lnTo>
                  <a:lnTo>
                    <a:pt x="414357" y="359410"/>
                  </a:lnTo>
                  <a:lnTo>
                    <a:pt x="428968" y="358140"/>
                  </a:lnTo>
                  <a:lnTo>
                    <a:pt x="434531" y="355600"/>
                  </a:lnTo>
                  <a:lnTo>
                    <a:pt x="414893" y="355600"/>
                  </a:lnTo>
                  <a:lnTo>
                    <a:pt x="402744" y="351790"/>
                  </a:lnTo>
                  <a:lnTo>
                    <a:pt x="396872" y="346710"/>
                  </a:lnTo>
                  <a:lnTo>
                    <a:pt x="395115" y="345440"/>
                  </a:lnTo>
                  <a:lnTo>
                    <a:pt x="393420" y="344170"/>
                  </a:lnTo>
                  <a:lnTo>
                    <a:pt x="392109" y="342664"/>
                  </a:lnTo>
                  <a:lnTo>
                    <a:pt x="390536" y="341630"/>
                  </a:lnTo>
                  <a:lnTo>
                    <a:pt x="388922" y="339090"/>
                  </a:lnTo>
                  <a:lnTo>
                    <a:pt x="388388" y="338012"/>
                  </a:lnTo>
                  <a:lnTo>
                    <a:pt x="388313" y="337861"/>
                  </a:lnTo>
                  <a:close/>
                </a:path>
                <a:path w="564515" h="387350">
                  <a:moveTo>
                    <a:pt x="307522" y="357998"/>
                  </a:moveTo>
                  <a:lnTo>
                    <a:pt x="306779" y="358140"/>
                  </a:lnTo>
                  <a:lnTo>
                    <a:pt x="308314" y="358140"/>
                  </a:lnTo>
                  <a:lnTo>
                    <a:pt x="307522" y="357998"/>
                  </a:lnTo>
                  <a:close/>
                </a:path>
                <a:path w="564515" h="387350">
                  <a:moveTo>
                    <a:pt x="315911" y="356400"/>
                  </a:moveTo>
                  <a:lnTo>
                    <a:pt x="307522" y="357998"/>
                  </a:lnTo>
                  <a:lnTo>
                    <a:pt x="308314" y="358140"/>
                  </a:lnTo>
                  <a:lnTo>
                    <a:pt x="314638" y="356870"/>
                  </a:lnTo>
                  <a:lnTo>
                    <a:pt x="315911" y="356400"/>
                  </a:lnTo>
                  <a:close/>
                </a:path>
                <a:path w="564515" h="387350">
                  <a:moveTo>
                    <a:pt x="345293" y="332902"/>
                  </a:moveTo>
                  <a:lnTo>
                    <a:pt x="340160" y="332902"/>
                  </a:lnTo>
                  <a:lnTo>
                    <a:pt x="336725" y="340360"/>
                  </a:lnTo>
                  <a:lnTo>
                    <a:pt x="326839" y="351790"/>
                  </a:lnTo>
                  <a:lnTo>
                    <a:pt x="320111" y="355600"/>
                  </a:lnTo>
                  <a:lnTo>
                    <a:pt x="315911" y="356400"/>
                  </a:lnTo>
                  <a:lnTo>
                    <a:pt x="314638" y="356870"/>
                  </a:lnTo>
                  <a:lnTo>
                    <a:pt x="308314" y="358140"/>
                  </a:lnTo>
                  <a:lnTo>
                    <a:pt x="337476" y="358140"/>
                  </a:lnTo>
                  <a:lnTo>
                    <a:pt x="343660" y="355600"/>
                  </a:lnTo>
                  <a:lnTo>
                    <a:pt x="332989" y="355600"/>
                  </a:lnTo>
                  <a:lnTo>
                    <a:pt x="332912" y="354330"/>
                  </a:lnTo>
                  <a:lnTo>
                    <a:pt x="347105" y="348100"/>
                  </a:lnTo>
                  <a:lnTo>
                    <a:pt x="337072" y="348100"/>
                  </a:lnTo>
                  <a:lnTo>
                    <a:pt x="340596" y="342976"/>
                  </a:lnTo>
                  <a:lnTo>
                    <a:pt x="343195" y="338012"/>
                  </a:lnTo>
                  <a:lnTo>
                    <a:pt x="343274" y="337861"/>
                  </a:lnTo>
                  <a:lnTo>
                    <a:pt x="345293" y="332902"/>
                  </a:lnTo>
                  <a:close/>
                </a:path>
                <a:path w="564515" h="387350">
                  <a:moveTo>
                    <a:pt x="321521" y="354330"/>
                  </a:moveTo>
                  <a:lnTo>
                    <a:pt x="293811" y="354330"/>
                  </a:lnTo>
                  <a:lnTo>
                    <a:pt x="301216" y="356870"/>
                  </a:lnTo>
                  <a:lnTo>
                    <a:pt x="307522" y="357998"/>
                  </a:lnTo>
                  <a:lnTo>
                    <a:pt x="315911" y="356400"/>
                  </a:lnTo>
                  <a:lnTo>
                    <a:pt x="321521" y="354330"/>
                  </a:lnTo>
                  <a:close/>
                </a:path>
                <a:path w="564515" h="387350">
                  <a:moveTo>
                    <a:pt x="145331" y="294640"/>
                  </a:moveTo>
                  <a:lnTo>
                    <a:pt x="136129" y="294640"/>
                  </a:lnTo>
                  <a:lnTo>
                    <a:pt x="119490" y="299720"/>
                  </a:lnTo>
                  <a:lnTo>
                    <a:pt x="101384" y="302408"/>
                  </a:lnTo>
                  <a:lnTo>
                    <a:pt x="50554" y="302408"/>
                  </a:lnTo>
                  <a:lnTo>
                    <a:pt x="53216" y="303530"/>
                  </a:lnTo>
                  <a:lnTo>
                    <a:pt x="56791" y="303530"/>
                  </a:lnTo>
                  <a:lnTo>
                    <a:pt x="60804" y="304800"/>
                  </a:lnTo>
                  <a:lnTo>
                    <a:pt x="62412" y="307340"/>
                  </a:lnTo>
                  <a:lnTo>
                    <a:pt x="64270" y="309897"/>
                  </a:lnTo>
                  <a:lnTo>
                    <a:pt x="66360" y="312420"/>
                  </a:lnTo>
                  <a:lnTo>
                    <a:pt x="71352" y="318770"/>
                  </a:lnTo>
                  <a:lnTo>
                    <a:pt x="77075" y="325266"/>
                  </a:lnTo>
                  <a:lnTo>
                    <a:pt x="83141" y="331470"/>
                  </a:lnTo>
                  <a:lnTo>
                    <a:pt x="90018" y="336550"/>
                  </a:lnTo>
                  <a:lnTo>
                    <a:pt x="95433" y="341630"/>
                  </a:lnTo>
                  <a:lnTo>
                    <a:pt x="102024" y="346710"/>
                  </a:lnTo>
                  <a:lnTo>
                    <a:pt x="109657" y="350520"/>
                  </a:lnTo>
                  <a:lnTo>
                    <a:pt x="118197" y="354330"/>
                  </a:lnTo>
                  <a:lnTo>
                    <a:pt x="128417" y="355600"/>
                  </a:lnTo>
                  <a:lnTo>
                    <a:pt x="138009" y="355600"/>
                  </a:lnTo>
                  <a:lnTo>
                    <a:pt x="146875" y="353060"/>
                  </a:lnTo>
                  <a:lnTo>
                    <a:pt x="152236" y="350520"/>
                  </a:lnTo>
                  <a:lnTo>
                    <a:pt x="129004" y="350520"/>
                  </a:lnTo>
                  <a:lnTo>
                    <a:pt x="119539" y="349250"/>
                  </a:lnTo>
                  <a:lnTo>
                    <a:pt x="113211" y="346710"/>
                  </a:lnTo>
                  <a:lnTo>
                    <a:pt x="110032" y="344829"/>
                  </a:lnTo>
                  <a:lnTo>
                    <a:pt x="108696" y="344170"/>
                  </a:lnTo>
                  <a:lnTo>
                    <a:pt x="105269" y="342040"/>
                  </a:lnTo>
                  <a:lnTo>
                    <a:pt x="100107" y="339090"/>
                  </a:lnTo>
                  <a:lnTo>
                    <a:pt x="93097" y="334010"/>
                  </a:lnTo>
                  <a:lnTo>
                    <a:pt x="86397" y="327660"/>
                  </a:lnTo>
                  <a:lnTo>
                    <a:pt x="80356" y="321310"/>
                  </a:lnTo>
                  <a:lnTo>
                    <a:pt x="74934" y="316230"/>
                  </a:lnTo>
                  <a:lnTo>
                    <a:pt x="70632" y="310385"/>
                  </a:lnTo>
                  <a:lnTo>
                    <a:pt x="69043" y="308610"/>
                  </a:lnTo>
                  <a:lnTo>
                    <a:pt x="68056" y="307340"/>
                  </a:lnTo>
                  <a:lnTo>
                    <a:pt x="67140" y="306070"/>
                  </a:lnTo>
                  <a:lnTo>
                    <a:pt x="112918" y="306070"/>
                  </a:lnTo>
                  <a:lnTo>
                    <a:pt x="124444" y="303530"/>
                  </a:lnTo>
                  <a:lnTo>
                    <a:pt x="140805" y="297307"/>
                  </a:lnTo>
                  <a:lnTo>
                    <a:pt x="146138" y="297307"/>
                  </a:lnTo>
                  <a:lnTo>
                    <a:pt x="145331" y="294640"/>
                  </a:lnTo>
                  <a:close/>
                </a:path>
                <a:path w="564515" h="387350">
                  <a:moveTo>
                    <a:pt x="371773" y="342976"/>
                  </a:moveTo>
                  <a:lnTo>
                    <a:pt x="361763" y="342976"/>
                  </a:lnTo>
                  <a:lnTo>
                    <a:pt x="332989" y="355600"/>
                  </a:lnTo>
                  <a:lnTo>
                    <a:pt x="343660" y="355600"/>
                  </a:lnTo>
                  <a:lnTo>
                    <a:pt x="361921" y="348100"/>
                  </a:lnTo>
                  <a:lnTo>
                    <a:pt x="367064" y="348100"/>
                  </a:lnTo>
                  <a:lnTo>
                    <a:pt x="366990" y="345440"/>
                  </a:lnTo>
                  <a:lnTo>
                    <a:pt x="371842" y="345440"/>
                  </a:lnTo>
                  <a:lnTo>
                    <a:pt x="371773" y="342976"/>
                  </a:lnTo>
                  <a:close/>
                </a:path>
                <a:path w="564515" h="387350">
                  <a:moveTo>
                    <a:pt x="410163" y="233680"/>
                  </a:moveTo>
                  <a:lnTo>
                    <a:pt x="401268" y="233680"/>
                  </a:lnTo>
                  <a:lnTo>
                    <a:pt x="403615" y="234950"/>
                  </a:lnTo>
                  <a:lnTo>
                    <a:pt x="412852" y="241300"/>
                  </a:lnTo>
                  <a:lnTo>
                    <a:pt x="443377" y="266700"/>
                  </a:lnTo>
                  <a:lnTo>
                    <a:pt x="458418" y="298450"/>
                  </a:lnTo>
                  <a:lnTo>
                    <a:pt x="458521" y="299720"/>
                  </a:lnTo>
                  <a:lnTo>
                    <a:pt x="458625" y="301014"/>
                  </a:lnTo>
                  <a:lnTo>
                    <a:pt x="458738" y="302408"/>
                  </a:lnTo>
                  <a:lnTo>
                    <a:pt x="458829" y="303530"/>
                  </a:lnTo>
                  <a:lnTo>
                    <a:pt x="458932" y="304800"/>
                  </a:lnTo>
                  <a:lnTo>
                    <a:pt x="459035" y="306070"/>
                  </a:lnTo>
                  <a:lnTo>
                    <a:pt x="459137" y="307340"/>
                  </a:lnTo>
                  <a:lnTo>
                    <a:pt x="459240" y="308610"/>
                  </a:lnTo>
                  <a:lnTo>
                    <a:pt x="459344" y="309897"/>
                  </a:lnTo>
                  <a:lnTo>
                    <a:pt x="459446" y="311150"/>
                  </a:lnTo>
                  <a:lnTo>
                    <a:pt x="458938" y="313710"/>
                  </a:lnTo>
                  <a:lnTo>
                    <a:pt x="457362" y="322656"/>
                  </a:lnTo>
                  <a:lnTo>
                    <a:pt x="456979" y="323588"/>
                  </a:lnTo>
                  <a:lnTo>
                    <a:pt x="456600" y="325266"/>
                  </a:lnTo>
                  <a:lnTo>
                    <a:pt x="456000" y="326390"/>
                  </a:lnTo>
                  <a:lnTo>
                    <a:pt x="454610" y="330200"/>
                  </a:lnTo>
                  <a:lnTo>
                    <a:pt x="451919" y="334380"/>
                  </a:lnTo>
                  <a:lnTo>
                    <a:pt x="450112" y="337861"/>
                  </a:lnTo>
                  <a:lnTo>
                    <a:pt x="446396" y="341630"/>
                  </a:lnTo>
                  <a:lnTo>
                    <a:pt x="445948" y="342040"/>
                  </a:lnTo>
                  <a:lnTo>
                    <a:pt x="445429" y="342664"/>
                  </a:lnTo>
                  <a:lnTo>
                    <a:pt x="445139" y="342976"/>
                  </a:lnTo>
                  <a:lnTo>
                    <a:pt x="444778" y="343269"/>
                  </a:lnTo>
                  <a:lnTo>
                    <a:pt x="441043" y="347057"/>
                  </a:lnTo>
                  <a:lnTo>
                    <a:pt x="439898" y="348100"/>
                  </a:lnTo>
                  <a:lnTo>
                    <a:pt x="427746" y="354330"/>
                  </a:lnTo>
                  <a:lnTo>
                    <a:pt x="414893" y="355600"/>
                  </a:lnTo>
                  <a:lnTo>
                    <a:pt x="434531" y="355600"/>
                  </a:lnTo>
                  <a:lnTo>
                    <a:pt x="442876" y="351790"/>
                  </a:lnTo>
                  <a:lnTo>
                    <a:pt x="453904" y="340360"/>
                  </a:lnTo>
                  <a:lnTo>
                    <a:pt x="461094" y="327660"/>
                  </a:lnTo>
                  <a:lnTo>
                    <a:pt x="464165" y="312420"/>
                  </a:lnTo>
                  <a:lnTo>
                    <a:pt x="464071" y="311150"/>
                  </a:lnTo>
                  <a:lnTo>
                    <a:pt x="463977" y="309897"/>
                  </a:lnTo>
                  <a:lnTo>
                    <a:pt x="463881" y="308610"/>
                  </a:lnTo>
                  <a:lnTo>
                    <a:pt x="463787" y="307340"/>
                  </a:lnTo>
                  <a:lnTo>
                    <a:pt x="463692" y="306070"/>
                  </a:lnTo>
                  <a:lnTo>
                    <a:pt x="463597" y="304800"/>
                  </a:lnTo>
                  <a:lnTo>
                    <a:pt x="463503" y="303530"/>
                  </a:lnTo>
                  <a:lnTo>
                    <a:pt x="463382" y="301904"/>
                  </a:lnTo>
                  <a:lnTo>
                    <a:pt x="463257" y="300237"/>
                  </a:lnTo>
                  <a:lnTo>
                    <a:pt x="463152" y="298823"/>
                  </a:lnTo>
                  <a:lnTo>
                    <a:pt x="463039" y="297307"/>
                  </a:lnTo>
                  <a:lnTo>
                    <a:pt x="462913" y="295614"/>
                  </a:lnTo>
                  <a:lnTo>
                    <a:pt x="462840" y="294640"/>
                  </a:lnTo>
                  <a:lnTo>
                    <a:pt x="462701" y="294018"/>
                  </a:lnTo>
                  <a:lnTo>
                    <a:pt x="462047" y="291416"/>
                  </a:lnTo>
                  <a:lnTo>
                    <a:pt x="462009" y="291270"/>
                  </a:lnTo>
                  <a:lnTo>
                    <a:pt x="461894" y="290830"/>
                  </a:lnTo>
                  <a:lnTo>
                    <a:pt x="473324" y="290830"/>
                  </a:lnTo>
                  <a:lnTo>
                    <a:pt x="467715" y="289633"/>
                  </a:lnTo>
                  <a:lnTo>
                    <a:pt x="467510" y="289633"/>
                  </a:lnTo>
                  <a:lnTo>
                    <a:pt x="460390" y="285824"/>
                  </a:lnTo>
                  <a:lnTo>
                    <a:pt x="460003" y="285319"/>
                  </a:lnTo>
                  <a:lnTo>
                    <a:pt x="455854" y="278130"/>
                  </a:lnTo>
                  <a:lnTo>
                    <a:pt x="455903" y="269302"/>
                  </a:lnTo>
                  <a:lnTo>
                    <a:pt x="451283" y="269302"/>
                  </a:lnTo>
                  <a:lnTo>
                    <a:pt x="420033" y="240030"/>
                  </a:lnTo>
                  <a:lnTo>
                    <a:pt x="415305" y="236220"/>
                  </a:lnTo>
                  <a:lnTo>
                    <a:pt x="410163" y="233680"/>
                  </a:lnTo>
                  <a:close/>
                </a:path>
                <a:path w="564515" h="387350">
                  <a:moveTo>
                    <a:pt x="393544" y="336550"/>
                  </a:moveTo>
                  <a:lnTo>
                    <a:pt x="388053" y="336550"/>
                  </a:lnTo>
                  <a:lnTo>
                    <a:pt x="389413" y="339090"/>
                  </a:lnTo>
                  <a:lnTo>
                    <a:pt x="391209" y="341630"/>
                  </a:lnTo>
                  <a:lnTo>
                    <a:pt x="391846" y="342362"/>
                  </a:lnTo>
                  <a:lnTo>
                    <a:pt x="395404" y="345440"/>
                  </a:lnTo>
                  <a:lnTo>
                    <a:pt x="396810" y="346710"/>
                  </a:lnTo>
                  <a:lnTo>
                    <a:pt x="400200" y="349250"/>
                  </a:lnTo>
                  <a:lnTo>
                    <a:pt x="408006" y="353060"/>
                  </a:lnTo>
                  <a:lnTo>
                    <a:pt x="416317" y="354330"/>
                  </a:lnTo>
                  <a:lnTo>
                    <a:pt x="424613" y="354330"/>
                  </a:lnTo>
                  <a:lnTo>
                    <a:pt x="432049" y="351790"/>
                  </a:lnTo>
                  <a:lnTo>
                    <a:pt x="436681" y="349250"/>
                  </a:lnTo>
                  <a:lnTo>
                    <a:pt x="416543" y="349250"/>
                  </a:lnTo>
                  <a:lnTo>
                    <a:pt x="410086" y="348100"/>
                  </a:lnTo>
                  <a:lnTo>
                    <a:pt x="409727" y="348100"/>
                  </a:lnTo>
                  <a:lnTo>
                    <a:pt x="402699" y="345440"/>
                  </a:lnTo>
                  <a:lnTo>
                    <a:pt x="396854" y="340360"/>
                  </a:lnTo>
                  <a:lnTo>
                    <a:pt x="395166" y="338012"/>
                  </a:lnTo>
                  <a:lnTo>
                    <a:pt x="395057" y="337861"/>
                  </a:lnTo>
                  <a:lnTo>
                    <a:pt x="393544" y="336550"/>
                  </a:lnTo>
                  <a:close/>
                </a:path>
                <a:path w="564515" h="387350">
                  <a:moveTo>
                    <a:pt x="339555" y="332902"/>
                  </a:moveTo>
                  <a:lnTo>
                    <a:pt x="334197" y="332902"/>
                  </a:lnTo>
                  <a:lnTo>
                    <a:pt x="333491" y="334010"/>
                  </a:lnTo>
                  <a:lnTo>
                    <a:pt x="330419" y="339090"/>
                  </a:lnTo>
                  <a:lnTo>
                    <a:pt x="326163" y="344170"/>
                  </a:lnTo>
                  <a:lnTo>
                    <a:pt x="320596" y="349250"/>
                  </a:lnTo>
                  <a:lnTo>
                    <a:pt x="313592" y="351790"/>
                  </a:lnTo>
                  <a:lnTo>
                    <a:pt x="308048" y="353060"/>
                  </a:lnTo>
                  <a:lnTo>
                    <a:pt x="323068" y="353060"/>
                  </a:lnTo>
                  <a:lnTo>
                    <a:pt x="339029" y="334010"/>
                  </a:lnTo>
                  <a:lnTo>
                    <a:pt x="339555" y="332902"/>
                  </a:lnTo>
                  <a:close/>
                </a:path>
                <a:path w="564515" h="387350">
                  <a:moveTo>
                    <a:pt x="163504" y="344170"/>
                  </a:moveTo>
                  <a:lnTo>
                    <a:pt x="153558" y="344170"/>
                  </a:lnTo>
                  <a:lnTo>
                    <a:pt x="146308" y="348100"/>
                  </a:lnTo>
                  <a:lnTo>
                    <a:pt x="117406" y="348100"/>
                  </a:lnTo>
                  <a:lnTo>
                    <a:pt x="132334" y="350520"/>
                  </a:lnTo>
                  <a:lnTo>
                    <a:pt x="137908" y="350520"/>
                  </a:lnTo>
                  <a:lnTo>
                    <a:pt x="149138" y="347057"/>
                  </a:lnTo>
                  <a:lnTo>
                    <a:pt x="159242" y="347057"/>
                  </a:lnTo>
                  <a:lnTo>
                    <a:pt x="159131" y="346710"/>
                  </a:lnTo>
                  <a:lnTo>
                    <a:pt x="164185" y="346710"/>
                  </a:lnTo>
                  <a:lnTo>
                    <a:pt x="163504" y="344170"/>
                  </a:lnTo>
                  <a:close/>
                </a:path>
                <a:path w="564515" h="387350">
                  <a:moveTo>
                    <a:pt x="149145" y="347057"/>
                  </a:moveTo>
                  <a:lnTo>
                    <a:pt x="137908" y="350520"/>
                  </a:lnTo>
                  <a:lnTo>
                    <a:pt x="139332" y="350520"/>
                  </a:lnTo>
                  <a:lnTo>
                    <a:pt x="145312" y="348409"/>
                  </a:lnTo>
                  <a:lnTo>
                    <a:pt x="146038" y="348100"/>
                  </a:lnTo>
                  <a:lnTo>
                    <a:pt x="146189" y="348100"/>
                  </a:lnTo>
                  <a:lnTo>
                    <a:pt x="149145" y="347057"/>
                  </a:lnTo>
                  <a:close/>
                </a:path>
                <a:path w="564515" h="387350">
                  <a:moveTo>
                    <a:pt x="159242" y="347057"/>
                  </a:moveTo>
                  <a:lnTo>
                    <a:pt x="149145" y="347057"/>
                  </a:lnTo>
                  <a:lnTo>
                    <a:pt x="139332" y="350520"/>
                  </a:lnTo>
                  <a:lnTo>
                    <a:pt x="152236" y="350520"/>
                  </a:lnTo>
                  <a:lnTo>
                    <a:pt x="154917" y="349250"/>
                  </a:lnTo>
                  <a:lnTo>
                    <a:pt x="159830" y="349250"/>
                  </a:lnTo>
                  <a:lnTo>
                    <a:pt x="159637" y="348409"/>
                  </a:lnTo>
                  <a:lnTo>
                    <a:pt x="159566" y="348100"/>
                  </a:lnTo>
                  <a:lnTo>
                    <a:pt x="159242" y="347057"/>
                  </a:lnTo>
                  <a:close/>
                </a:path>
                <a:path w="564515" h="387350">
                  <a:moveTo>
                    <a:pt x="283934" y="350055"/>
                  </a:moveTo>
                  <a:lnTo>
                    <a:pt x="284479" y="350520"/>
                  </a:lnTo>
                  <a:lnTo>
                    <a:pt x="284951" y="350520"/>
                  </a:lnTo>
                  <a:lnTo>
                    <a:pt x="283934" y="350055"/>
                  </a:lnTo>
                  <a:close/>
                </a:path>
                <a:path w="564515" h="387350">
                  <a:moveTo>
                    <a:pt x="235572" y="271780"/>
                  </a:moveTo>
                  <a:lnTo>
                    <a:pt x="215188" y="271780"/>
                  </a:lnTo>
                  <a:lnTo>
                    <a:pt x="222817" y="275608"/>
                  </a:lnTo>
                  <a:lnTo>
                    <a:pt x="228782" y="280670"/>
                  </a:lnTo>
                  <a:lnTo>
                    <a:pt x="229961" y="281940"/>
                  </a:lnTo>
                  <a:lnTo>
                    <a:pt x="231456" y="283210"/>
                  </a:lnTo>
                  <a:lnTo>
                    <a:pt x="237773" y="290830"/>
                  </a:lnTo>
                  <a:lnTo>
                    <a:pt x="242188" y="296433"/>
                  </a:lnTo>
                  <a:lnTo>
                    <a:pt x="243203" y="297939"/>
                  </a:lnTo>
                  <a:lnTo>
                    <a:pt x="244202" y="299720"/>
                  </a:lnTo>
                  <a:lnTo>
                    <a:pt x="244470" y="300237"/>
                  </a:lnTo>
                  <a:lnTo>
                    <a:pt x="245808" y="302408"/>
                  </a:lnTo>
                  <a:lnTo>
                    <a:pt x="246453" y="303530"/>
                  </a:lnTo>
                  <a:lnTo>
                    <a:pt x="251441" y="311150"/>
                  </a:lnTo>
                  <a:lnTo>
                    <a:pt x="257070" y="321040"/>
                  </a:lnTo>
                  <a:lnTo>
                    <a:pt x="283934" y="350055"/>
                  </a:lnTo>
                  <a:lnTo>
                    <a:pt x="284951" y="350520"/>
                  </a:lnTo>
                  <a:lnTo>
                    <a:pt x="295318" y="350520"/>
                  </a:lnTo>
                  <a:lnTo>
                    <a:pt x="295823" y="348409"/>
                  </a:lnTo>
                  <a:lnTo>
                    <a:pt x="295898" y="348100"/>
                  </a:lnTo>
                  <a:lnTo>
                    <a:pt x="290390" y="348100"/>
                  </a:lnTo>
                  <a:lnTo>
                    <a:pt x="291136" y="345440"/>
                  </a:lnTo>
                  <a:lnTo>
                    <a:pt x="286175" y="345440"/>
                  </a:lnTo>
                  <a:lnTo>
                    <a:pt x="276727" y="337861"/>
                  </a:lnTo>
                  <a:lnTo>
                    <a:pt x="268715" y="328930"/>
                  </a:lnTo>
                  <a:lnTo>
                    <a:pt x="261819" y="318770"/>
                  </a:lnTo>
                  <a:lnTo>
                    <a:pt x="255507" y="308610"/>
                  </a:lnTo>
                  <a:lnTo>
                    <a:pt x="249786" y="299720"/>
                  </a:lnTo>
                  <a:lnTo>
                    <a:pt x="242930" y="288290"/>
                  </a:lnTo>
                  <a:lnTo>
                    <a:pt x="237558" y="281940"/>
                  </a:lnTo>
                  <a:lnTo>
                    <a:pt x="232380" y="276972"/>
                  </a:lnTo>
                  <a:lnTo>
                    <a:pt x="232026" y="276972"/>
                  </a:lnTo>
                  <a:lnTo>
                    <a:pt x="230954" y="275608"/>
                  </a:lnTo>
                  <a:lnTo>
                    <a:pt x="248859" y="275608"/>
                  </a:lnTo>
                  <a:lnTo>
                    <a:pt x="251500" y="274383"/>
                  </a:lnTo>
                  <a:lnTo>
                    <a:pt x="286004" y="274383"/>
                  </a:lnTo>
                  <a:lnTo>
                    <a:pt x="283096" y="273097"/>
                  </a:lnTo>
                  <a:lnTo>
                    <a:pt x="235934" y="273097"/>
                  </a:lnTo>
                  <a:lnTo>
                    <a:pt x="235572" y="271780"/>
                  </a:lnTo>
                  <a:close/>
                </a:path>
                <a:path w="564515" h="387350">
                  <a:moveTo>
                    <a:pt x="407043" y="238760"/>
                  </a:moveTo>
                  <a:lnTo>
                    <a:pt x="398975" y="238760"/>
                  </a:lnTo>
                  <a:lnTo>
                    <a:pt x="402439" y="241300"/>
                  </a:lnTo>
                  <a:lnTo>
                    <a:pt x="416647" y="248920"/>
                  </a:lnTo>
                  <a:lnTo>
                    <a:pt x="419702" y="251460"/>
                  </a:lnTo>
                  <a:lnTo>
                    <a:pt x="429941" y="259080"/>
                  </a:lnTo>
                  <a:lnTo>
                    <a:pt x="440804" y="271780"/>
                  </a:lnTo>
                  <a:lnTo>
                    <a:pt x="449747" y="287048"/>
                  </a:lnTo>
                  <a:lnTo>
                    <a:pt x="454194" y="304800"/>
                  </a:lnTo>
                  <a:lnTo>
                    <a:pt x="454157" y="309897"/>
                  </a:lnTo>
                  <a:lnTo>
                    <a:pt x="454030" y="314273"/>
                  </a:lnTo>
                  <a:lnTo>
                    <a:pt x="453052" y="320040"/>
                  </a:lnTo>
                  <a:lnTo>
                    <a:pt x="452950" y="320645"/>
                  </a:lnTo>
                  <a:lnTo>
                    <a:pt x="452837" y="321310"/>
                  </a:lnTo>
                  <a:lnTo>
                    <a:pt x="430055" y="348100"/>
                  </a:lnTo>
                  <a:lnTo>
                    <a:pt x="429625" y="348100"/>
                  </a:lnTo>
                  <a:lnTo>
                    <a:pt x="423662" y="349250"/>
                  </a:lnTo>
                  <a:lnTo>
                    <a:pt x="436681" y="349250"/>
                  </a:lnTo>
                  <a:lnTo>
                    <a:pt x="438778" y="348100"/>
                  </a:lnTo>
                  <a:lnTo>
                    <a:pt x="440130" y="347057"/>
                  </a:lnTo>
                  <a:lnTo>
                    <a:pt x="444778" y="343269"/>
                  </a:lnTo>
                  <a:lnTo>
                    <a:pt x="445991" y="342040"/>
                  </a:lnTo>
                  <a:lnTo>
                    <a:pt x="446291" y="341630"/>
                  </a:lnTo>
                  <a:lnTo>
                    <a:pt x="450523" y="336550"/>
                  </a:lnTo>
                  <a:lnTo>
                    <a:pt x="451919" y="334380"/>
                  </a:lnTo>
                  <a:lnTo>
                    <a:pt x="455942" y="326546"/>
                  </a:lnTo>
                  <a:lnTo>
                    <a:pt x="456023" y="326390"/>
                  </a:lnTo>
                  <a:lnTo>
                    <a:pt x="456922" y="323862"/>
                  </a:lnTo>
                  <a:lnTo>
                    <a:pt x="457022" y="323588"/>
                  </a:lnTo>
                  <a:lnTo>
                    <a:pt x="457164" y="322656"/>
                  </a:lnTo>
                  <a:lnTo>
                    <a:pt x="458826" y="314273"/>
                  </a:lnTo>
                  <a:lnTo>
                    <a:pt x="458932" y="304800"/>
                  </a:lnTo>
                  <a:lnTo>
                    <a:pt x="454657" y="286500"/>
                  </a:lnTo>
                  <a:lnTo>
                    <a:pt x="454535" y="285976"/>
                  </a:lnTo>
                  <a:lnTo>
                    <a:pt x="454500" y="285824"/>
                  </a:lnTo>
                  <a:lnTo>
                    <a:pt x="454383" y="285319"/>
                  </a:lnTo>
                  <a:lnTo>
                    <a:pt x="454266" y="284818"/>
                  </a:lnTo>
                  <a:lnTo>
                    <a:pt x="422433" y="247650"/>
                  </a:lnTo>
                  <a:lnTo>
                    <a:pt x="419188" y="245110"/>
                  </a:lnTo>
                  <a:lnTo>
                    <a:pt x="407043" y="238760"/>
                  </a:lnTo>
                  <a:close/>
                </a:path>
                <a:path w="564515" h="387350">
                  <a:moveTo>
                    <a:pt x="74291" y="306070"/>
                  </a:moveTo>
                  <a:lnTo>
                    <a:pt x="67760" y="306070"/>
                  </a:lnTo>
                  <a:lnTo>
                    <a:pt x="70314" y="309897"/>
                  </a:lnTo>
                  <a:lnTo>
                    <a:pt x="73044" y="312420"/>
                  </a:lnTo>
                  <a:lnTo>
                    <a:pt x="75621" y="314960"/>
                  </a:lnTo>
                  <a:lnTo>
                    <a:pt x="105269" y="342040"/>
                  </a:lnTo>
                  <a:lnTo>
                    <a:pt x="106901" y="342976"/>
                  </a:lnTo>
                  <a:lnTo>
                    <a:pt x="110032" y="344829"/>
                  </a:lnTo>
                  <a:lnTo>
                    <a:pt x="116665" y="348100"/>
                  </a:lnTo>
                  <a:lnTo>
                    <a:pt x="146038" y="348100"/>
                  </a:lnTo>
                  <a:lnTo>
                    <a:pt x="145312" y="348409"/>
                  </a:lnTo>
                  <a:lnTo>
                    <a:pt x="146189" y="348100"/>
                  </a:lnTo>
                  <a:lnTo>
                    <a:pt x="151177" y="345440"/>
                  </a:lnTo>
                  <a:lnTo>
                    <a:pt x="125222" y="345440"/>
                  </a:lnTo>
                  <a:lnTo>
                    <a:pt x="118321" y="342976"/>
                  </a:lnTo>
                  <a:lnTo>
                    <a:pt x="106905" y="342976"/>
                  </a:lnTo>
                  <a:lnTo>
                    <a:pt x="106360" y="342664"/>
                  </a:lnTo>
                  <a:lnTo>
                    <a:pt x="117432" y="342664"/>
                  </a:lnTo>
                  <a:lnTo>
                    <a:pt x="110829" y="340360"/>
                  </a:lnTo>
                  <a:lnTo>
                    <a:pt x="103310" y="335280"/>
                  </a:lnTo>
                  <a:lnTo>
                    <a:pt x="97419" y="330200"/>
                  </a:lnTo>
                  <a:lnTo>
                    <a:pt x="91628" y="325266"/>
                  </a:lnTo>
                  <a:lnTo>
                    <a:pt x="90253" y="323862"/>
                  </a:lnTo>
                  <a:lnTo>
                    <a:pt x="85379" y="318770"/>
                  </a:lnTo>
                  <a:lnTo>
                    <a:pt x="79143" y="312420"/>
                  </a:lnTo>
                  <a:lnTo>
                    <a:pt x="77559" y="311150"/>
                  </a:lnTo>
                  <a:lnTo>
                    <a:pt x="74291" y="306070"/>
                  </a:lnTo>
                  <a:close/>
                </a:path>
                <a:path w="564515" h="387350">
                  <a:moveTo>
                    <a:pt x="312516" y="327660"/>
                  </a:moveTo>
                  <a:lnTo>
                    <a:pt x="299000" y="327660"/>
                  </a:lnTo>
                  <a:lnTo>
                    <a:pt x="295395" y="335280"/>
                  </a:lnTo>
                  <a:lnTo>
                    <a:pt x="292723" y="341630"/>
                  </a:lnTo>
                  <a:lnTo>
                    <a:pt x="290892" y="348100"/>
                  </a:lnTo>
                  <a:lnTo>
                    <a:pt x="295898" y="348100"/>
                  </a:lnTo>
                  <a:lnTo>
                    <a:pt x="297055" y="343269"/>
                  </a:lnTo>
                  <a:lnTo>
                    <a:pt x="297126" y="342976"/>
                  </a:lnTo>
                  <a:lnTo>
                    <a:pt x="297250" y="342664"/>
                  </a:lnTo>
                  <a:lnTo>
                    <a:pt x="299993" y="336550"/>
                  </a:lnTo>
                  <a:lnTo>
                    <a:pt x="303964" y="328930"/>
                  </a:lnTo>
                  <a:lnTo>
                    <a:pt x="308178" y="328930"/>
                  </a:lnTo>
                  <a:lnTo>
                    <a:pt x="312516" y="327660"/>
                  </a:lnTo>
                  <a:close/>
                </a:path>
                <a:path w="564515" h="387350">
                  <a:moveTo>
                    <a:pt x="362377" y="330200"/>
                  </a:moveTo>
                  <a:lnTo>
                    <a:pt x="357031" y="330200"/>
                  </a:lnTo>
                  <a:lnTo>
                    <a:pt x="358532" y="332902"/>
                  </a:lnTo>
                  <a:lnTo>
                    <a:pt x="359649" y="335280"/>
                  </a:lnTo>
                  <a:lnTo>
                    <a:pt x="360090" y="336550"/>
                  </a:lnTo>
                  <a:lnTo>
                    <a:pt x="360434" y="337861"/>
                  </a:lnTo>
                  <a:lnTo>
                    <a:pt x="336878" y="348100"/>
                  </a:lnTo>
                  <a:lnTo>
                    <a:pt x="347105" y="348100"/>
                  </a:lnTo>
                  <a:lnTo>
                    <a:pt x="361848" y="341630"/>
                  </a:lnTo>
                  <a:lnTo>
                    <a:pt x="374660" y="341630"/>
                  </a:lnTo>
                  <a:lnTo>
                    <a:pt x="382886" y="338012"/>
                  </a:lnTo>
                  <a:lnTo>
                    <a:pt x="370359" y="338012"/>
                  </a:lnTo>
                  <a:lnTo>
                    <a:pt x="376050" y="335280"/>
                  </a:lnTo>
                  <a:lnTo>
                    <a:pt x="364903" y="335280"/>
                  </a:lnTo>
                  <a:lnTo>
                    <a:pt x="364638" y="334380"/>
                  </a:lnTo>
                  <a:lnTo>
                    <a:pt x="364495" y="334010"/>
                  </a:lnTo>
                  <a:lnTo>
                    <a:pt x="364139" y="332902"/>
                  </a:lnTo>
                  <a:lnTo>
                    <a:pt x="362994" y="331470"/>
                  </a:lnTo>
                  <a:lnTo>
                    <a:pt x="362377" y="330200"/>
                  </a:lnTo>
                  <a:close/>
                </a:path>
                <a:path w="564515" h="387350">
                  <a:moveTo>
                    <a:pt x="392196" y="342664"/>
                  </a:moveTo>
                  <a:lnTo>
                    <a:pt x="392381" y="342976"/>
                  </a:lnTo>
                  <a:lnTo>
                    <a:pt x="393420" y="344170"/>
                  </a:lnTo>
                  <a:lnTo>
                    <a:pt x="396810" y="346710"/>
                  </a:lnTo>
                  <a:lnTo>
                    <a:pt x="395404" y="345440"/>
                  </a:lnTo>
                  <a:lnTo>
                    <a:pt x="392196" y="342664"/>
                  </a:lnTo>
                  <a:close/>
                </a:path>
                <a:path w="564515" h="387350">
                  <a:moveTo>
                    <a:pt x="146138" y="297307"/>
                  </a:moveTo>
                  <a:lnTo>
                    <a:pt x="141183" y="297307"/>
                  </a:lnTo>
                  <a:lnTo>
                    <a:pt x="143687" y="304800"/>
                  </a:lnTo>
                  <a:lnTo>
                    <a:pt x="145877" y="312420"/>
                  </a:lnTo>
                  <a:lnTo>
                    <a:pt x="147965" y="320645"/>
                  </a:lnTo>
                  <a:lnTo>
                    <a:pt x="151371" y="335280"/>
                  </a:lnTo>
                  <a:lnTo>
                    <a:pt x="152305" y="339090"/>
                  </a:lnTo>
                  <a:lnTo>
                    <a:pt x="146067" y="342664"/>
                  </a:lnTo>
                  <a:lnTo>
                    <a:pt x="145451" y="342976"/>
                  </a:lnTo>
                  <a:lnTo>
                    <a:pt x="138824" y="345440"/>
                  </a:lnTo>
                  <a:lnTo>
                    <a:pt x="151177" y="345440"/>
                  </a:lnTo>
                  <a:lnTo>
                    <a:pt x="153558" y="344170"/>
                  </a:lnTo>
                  <a:lnTo>
                    <a:pt x="163504" y="344170"/>
                  </a:lnTo>
                  <a:lnTo>
                    <a:pt x="167665" y="340360"/>
                  </a:lnTo>
                  <a:lnTo>
                    <a:pt x="169420" y="339090"/>
                  </a:lnTo>
                  <a:lnTo>
                    <a:pt x="162186" y="339090"/>
                  </a:lnTo>
                  <a:lnTo>
                    <a:pt x="162072" y="337861"/>
                  </a:lnTo>
                  <a:lnTo>
                    <a:pt x="163680" y="336550"/>
                  </a:lnTo>
                  <a:lnTo>
                    <a:pt x="156495" y="336550"/>
                  </a:lnTo>
                  <a:lnTo>
                    <a:pt x="155834" y="334380"/>
                  </a:lnTo>
                  <a:lnTo>
                    <a:pt x="155721" y="334010"/>
                  </a:lnTo>
                  <a:lnTo>
                    <a:pt x="152359" y="318770"/>
                  </a:lnTo>
                  <a:lnTo>
                    <a:pt x="150328" y="311150"/>
                  </a:lnTo>
                  <a:lnTo>
                    <a:pt x="146138" y="297307"/>
                  </a:lnTo>
                  <a:close/>
                </a:path>
                <a:path w="564515" h="387350">
                  <a:moveTo>
                    <a:pt x="316599" y="325266"/>
                  </a:moveTo>
                  <a:lnTo>
                    <a:pt x="292710" y="325266"/>
                  </a:lnTo>
                  <a:lnTo>
                    <a:pt x="294017" y="326390"/>
                  </a:lnTo>
                  <a:lnTo>
                    <a:pt x="291275" y="331470"/>
                  </a:lnTo>
                  <a:lnTo>
                    <a:pt x="290523" y="332902"/>
                  </a:lnTo>
                  <a:lnTo>
                    <a:pt x="287995" y="339090"/>
                  </a:lnTo>
                  <a:lnTo>
                    <a:pt x="286175" y="345440"/>
                  </a:lnTo>
                  <a:lnTo>
                    <a:pt x="291136" y="345440"/>
                  </a:lnTo>
                  <a:lnTo>
                    <a:pt x="291744" y="343269"/>
                  </a:lnTo>
                  <a:lnTo>
                    <a:pt x="291826" y="342976"/>
                  </a:lnTo>
                  <a:lnTo>
                    <a:pt x="298438" y="327660"/>
                  </a:lnTo>
                  <a:lnTo>
                    <a:pt x="312516" y="327660"/>
                  </a:lnTo>
                  <a:lnTo>
                    <a:pt x="316599" y="325266"/>
                  </a:lnTo>
                  <a:close/>
                </a:path>
                <a:path w="564515" h="387350">
                  <a:moveTo>
                    <a:pt x="106901" y="342976"/>
                  </a:moveTo>
                  <a:lnTo>
                    <a:pt x="107247" y="343269"/>
                  </a:lnTo>
                  <a:lnTo>
                    <a:pt x="108696" y="344170"/>
                  </a:lnTo>
                  <a:lnTo>
                    <a:pt x="110032" y="344829"/>
                  </a:lnTo>
                  <a:lnTo>
                    <a:pt x="106901" y="342976"/>
                  </a:lnTo>
                  <a:close/>
                </a:path>
                <a:path w="564515" h="387350">
                  <a:moveTo>
                    <a:pt x="374660" y="341630"/>
                  </a:moveTo>
                  <a:lnTo>
                    <a:pt x="361848" y="341630"/>
                  </a:lnTo>
                  <a:lnTo>
                    <a:pt x="361942" y="342976"/>
                  </a:lnTo>
                  <a:lnTo>
                    <a:pt x="371598" y="342976"/>
                  </a:lnTo>
                  <a:lnTo>
                    <a:pt x="374660" y="341630"/>
                  </a:lnTo>
                  <a:close/>
                </a:path>
                <a:path w="564515" h="387350">
                  <a:moveTo>
                    <a:pt x="190797" y="320040"/>
                  </a:moveTo>
                  <a:lnTo>
                    <a:pt x="179544" y="320040"/>
                  </a:lnTo>
                  <a:lnTo>
                    <a:pt x="179657" y="321310"/>
                  </a:lnTo>
                  <a:lnTo>
                    <a:pt x="178175" y="322656"/>
                  </a:lnTo>
                  <a:lnTo>
                    <a:pt x="177070" y="323588"/>
                  </a:lnTo>
                  <a:lnTo>
                    <a:pt x="174231" y="327660"/>
                  </a:lnTo>
                  <a:lnTo>
                    <a:pt x="172384" y="329301"/>
                  </a:lnTo>
                  <a:lnTo>
                    <a:pt x="168274" y="334010"/>
                  </a:lnTo>
                  <a:lnTo>
                    <a:pt x="165466" y="336550"/>
                  </a:lnTo>
                  <a:lnTo>
                    <a:pt x="162186" y="339090"/>
                  </a:lnTo>
                  <a:lnTo>
                    <a:pt x="169420" y="339090"/>
                  </a:lnTo>
                  <a:lnTo>
                    <a:pt x="171118" y="337861"/>
                  </a:lnTo>
                  <a:lnTo>
                    <a:pt x="176938" y="331470"/>
                  </a:lnTo>
                  <a:lnTo>
                    <a:pt x="179745" y="327660"/>
                  </a:lnTo>
                  <a:lnTo>
                    <a:pt x="182202" y="325266"/>
                  </a:lnTo>
                  <a:lnTo>
                    <a:pt x="188053" y="325266"/>
                  </a:lnTo>
                  <a:lnTo>
                    <a:pt x="187047" y="323862"/>
                  </a:lnTo>
                  <a:lnTo>
                    <a:pt x="185478" y="321310"/>
                  </a:lnTo>
                  <a:lnTo>
                    <a:pt x="191702" y="321310"/>
                  </a:lnTo>
                  <a:lnTo>
                    <a:pt x="190797" y="320040"/>
                  </a:lnTo>
                  <a:close/>
                </a:path>
                <a:path w="564515" h="387350">
                  <a:moveTo>
                    <a:pt x="394833" y="332902"/>
                  </a:moveTo>
                  <a:lnTo>
                    <a:pt x="381346" y="332902"/>
                  </a:lnTo>
                  <a:lnTo>
                    <a:pt x="381393" y="334010"/>
                  </a:lnTo>
                  <a:lnTo>
                    <a:pt x="370359" y="338012"/>
                  </a:lnTo>
                  <a:lnTo>
                    <a:pt x="382886" y="338012"/>
                  </a:lnTo>
                  <a:lnTo>
                    <a:pt x="383230" y="337861"/>
                  </a:lnTo>
                  <a:lnTo>
                    <a:pt x="388313" y="337861"/>
                  </a:lnTo>
                  <a:lnTo>
                    <a:pt x="387663" y="336550"/>
                  </a:lnTo>
                  <a:lnTo>
                    <a:pt x="393544" y="336550"/>
                  </a:lnTo>
                  <a:lnTo>
                    <a:pt x="392397" y="334010"/>
                  </a:lnTo>
                  <a:lnTo>
                    <a:pt x="394833" y="332902"/>
                  </a:lnTo>
                  <a:close/>
                </a:path>
                <a:path w="564515" h="387350">
                  <a:moveTo>
                    <a:pt x="150805" y="294640"/>
                  </a:moveTo>
                  <a:lnTo>
                    <a:pt x="145803" y="294640"/>
                  </a:lnTo>
                  <a:lnTo>
                    <a:pt x="148417" y="302408"/>
                  </a:lnTo>
                  <a:lnTo>
                    <a:pt x="150561" y="309897"/>
                  </a:lnTo>
                  <a:lnTo>
                    <a:pt x="152471" y="317500"/>
                  </a:lnTo>
                  <a:lnTo>
                    <a:pt x="154268" y="325266"/>
                  </a:lnTo>
                  <a:lnTo>
                    <a:pt x="156654" y="336550"/>
                  </a:lnTo>
                  <a:lnTo>
                    <a:pt x="163680" y="336550"/>
                  </a:lnTo>
                  <a:lnTo>
                    <a:pt x="168310" y="332902"/>
                  </a:lnTo>
                  <a:lnTo>
                    <a:pt x="160871" y="332902"/>
                  </a:lnTo>
                  <a:lnTo>
                    <a:pt x="160141" y="330200"/>
                  </a:lnTo>
                  <a:lnTo>
                    <a:pt x="157008" y="316230"/>
                  </a:lnTo>
                  <a:lnTo>
                    <a:pt x="152688" y="299720"/>
                  </a:lnTo>
                  <a:lnTo>
                    <a:pt x="150805" y="294640"/>
                  </a:lnTo>
                  <a:close/>
                </a:path>
                <a:path w="564515" h="387350">
                  <a:moveTo>
                    <a:pt x="367545" y="328930"/>
                  </a:moveTo>
                  <a:lnTo>
                    <a:pt x="362007" y="328930"/>
                  </a:lnTo>
                  <a:lnTo>
                    <a:pt x="363160" y="331470"/>
                  </a:lnTo>
                  <a:lnTo>
                    <a:pt x="364201" y="332902"/>
                  </a:lnTo>
                  <a:lnTo>
                    <a:pt x="364528" y="334010"/>
                  </a:lnTo>
                  <a:lnTo>
                    <a:pt x="364614" y="334380"/>
                  </a:lnTo>
                  <a:lnTo>
                    <a:pt x="364903" y="335280"/>
                  </a:lnTo>
                  <a:lnTo>
                    <a:pt x="376050" y="335280"/>
                  </a:lnTo>
                  <a:lnTo>
                    <a:pt x="378695" y="334010"/>
                  </a:lnTo>
                  <a:lnTo>
                    <a:pt x="369283" y="334010"/>
                  </a:lnTo>
                  <a:lnTo>
                    <a:pt x="368491" y="331470"/>
                  </a:lnTo>
                  <a:lnTo>
                    <a:pt x="367545" y="328930"/>
                  </a:lnTo>
                  <a:close/>
                </a:path>
                <a:path w="564515" h="387350">
                  <a:moveTo>
                    <a:pt x="384584" y="320040"/>
                  </a:moveTo>
                  <a:lnTo>
                    <a:pt x="379803" y="320040"/>
                  </a:lnTo>
                  <a:lnTo>
                    <a:pt x="379709" y="326546"/>
                  </a:lnTo>
                  <a:lnTo>
                    <a:pt x="380169" y="328930"/>
                  </a:lnTo>
                  <a:lnTo>
                    <a:pt x="369283" y="334010"/>
                  </a:lnTo>
                  <a:lnTo>
                    <a:pt x="378695" y="334010"/>
                  </a:lnTo>
                  <a:lnTo>
                    <a:pt x="381002" y="332902"/>
                  </a:lnTo>
                  <a:lnTo>
                    <a:pt x="394833" y="332902"/>
                  </a:lnTo>
                  <a:lnTo>
                    <a:pt x="400773" y="330200"/>
                  </a:lnTo>
                  <a:lnTo>
                    <a:pt x="390624" y="330200"/>
                  </a:lnTo>
                  <a:lnTo>
                    <a:pt x="390524" y="329301"/>
                  </a:lnTo>
                  <a:lnTo>
                    <a:pt x="390482" y="328930"/>
                  </a:lnTo>
                  <a:lnTo>
                    <a:pt x="396313" y="326390"/>
                  </a:lnTo>
                  <a:lnTo>
                    <a:pt x="384643" y="326390"/>
                  </a:lnTo>
                  <a:lnTo>
                    <a:pt x="384382" y="325266"/>
                  </a:lnTo>
                  <a:lnTo>
                    <a:pt x="384325" y="322656"/>
                  </a:lnTo>
                  <a:lnTo>
                    <a:pt x="384454" y="321310"/>
                  </a:lnTo>
                  <a:lnTo>
                    <a:pt x="384522" y="320645"/>
                  </a:lnTo>
                  <a:lnTo>
                    <a:pt x="384584" y="320040"/>
                  </a:lnTo>
                  <a:close/>
                </a:path>
                <a:path w="564515" h="387350">
                  <a:moveTo>
                    <a:pt x="455942" y="326546"/>
                  </a:moveTo>
                  <a:lnTo>
                    <a:pt x="452110" y="334010"/>
                  </a:lnTo>
                  <a:lnTo>
                    <a:pt x="452871" y="332902"/>
                  </a:lnTo>
                  <a:lnTo>
                    <a:pt x="454610" y="330200"/>
                  </a:lnTo>
                  <a:lnTo>
                    <a:pt x="455942" y="326546"/>
                  </a:lnTo>
                  <a:close/>
                </a:path>
                <a:path w="564515" h="387350">
                  <a:moveTo>
                    <a:pt x="202554" y="262972"/>
                  </a:moveTo>
                  <a:lnTo>
                    <a:pt x="202043" y="262972"/>
                  </a:lnTo>
                  <a:lnTo>
                    <a:pt x="198297" y="264160"/>
                  </a:lnTo>
                  <a:lnTo>
                    <a:pt x="186666" y="266700"/>
                  </a:lnTo>
                  <a:lnTo>
                    <a:pt x="180703" y="271780"/>
                  </a:lnTo>
                  <a:lnTo>
                    <a:pt x="176920" y="279400"/>
                  </a:lnTo>
                  <a:lnTo>
                    <a:pt x="174115" y="287048"/>
                  </a:lnTo>
                  <a:lnTo>
                    <a:pt x="173058" y="293370"/>
                  </a:lnTo>
                  <a:lnTo>
                    <a:pt x="173125" y="303530"/>
                  </a:lnTo>
                  <a:lnTo>
                    <a:pt x="174982" y="311150"/>
                  </a:lnTo>
                  <a:lnTo>
                    <a:pt x="175561" y="312420"/>
                  </a:lnTo>
                  <a:lnTo>
                    <a:pt x="176252" y="314960"/>
                  </a:lnTo>
                  <a:lnTo>
                    <a:pt x="160637" y="332902"/>
                  </a:lnTo>
                  <a:lnTo>
                    <a:pt x="168334" y="332902"/>
                  </a:lnTo>
                  <a:lnTo>
                    <a:pt x="172384" y="329301"/>
                  </a:lnTo>
                  <a:lnTo>
                    <a:pt x="173817" y="327660"/>
                  </a:lnTo>
                  <a:lnTo>
                    <a:pt x="176851" y="323862"/>
                  </a:lnTo>
                  <a:lnTo>
                    <a:pt x="177149" y="323588"/>
                  </a:lnTo>
                  <a:lnTo>
                    <a:pt x="177720" y="322656"/>
                  </a:lnTo>
                  <a:lnTo>
                    <a:pt x="179544" y="320040"/>
                  </a:lnTo>
                  <a:lnTo>
                    <a:pt x="190797" y="320040"/>
                  </a:lnTo>
                  <a:lnTo>
                    <a:pt x="188634" y="316230"/>
                  </a:lnTo>
                  <a:lnTo>
                    <a:pt x="190404" y="313710"/>
                  </a:lnTo>
                  <a:lnTo>
                    <a:pt x="192086" y="311150"/>
                  </a:lnTo>
                  <a:lnTo>
                    <a:pt x="179952" y="311150"/>
                  </a:lnTo>
                  <a:lnTo>
                    <a:pt x="179457" y="309897"/>
                  </a:lnTo>
                  <a:lnTo>
                    <a:pt x="177875" y="302590"/>
                  </a:lnTo>
                  <a:lnTo>
                    <a:pt x="177773" y="293370"/>
                  </a:lnTo>
                  <a:lnTo>
                    <a:pt x="178603" y="288643"/>
                  </a:lnTo>
                  <a:lnTo>
                    <a:pt x="178665" y="288290"/>
                  </a:lnTo>
                  <a:lnTo>
                    <a:pt x="181128" y="281940"/>
                  </a:lnTo>
                  <a:lnTo>
                    <a:pt x="184293" y="275608"/>
                  </a:lnTo>
                  <a:lnTo>
                    <a:pt x="189266" y="271780"/>
                  </a:lnTo>
                  <a:lnTo>
                    <a:pt x="197872" y="269302"/>
                  </a:lnTo>
                  <a:lnTo>
                    <a:pt x="200620" y="267970"/>
                  </a:lnTo>
                  <a:lnTo>
                    <a:pt x="221258" y="267970"/>
                  </a:lnTo>
                  <a:lnTo>
                    <a:pt x="218149" y="265430"/>
                  </a:lnTo>
                  <a:lnTo>
                    <a:pt x="230265" y="265430"/>
                  </a:lnTo>
                  <a:lnTo>
                    <a:pt x="229875" y="264160"/>
                  </a:lnTo>
                  <a:lnTo>
                    <a:pt x="206146" y="264160"/>
                  </a:lnTo>
                  <a:lnTo>
                    <a:pt x="202554" y="262972"/>
                  </a:lnTo>
                  <a:close/>
                </a:path>
                <a:path w="564515" h="387350">
                  <a:moveTo>
                    <a:pt x="325361" y="325266"/>
                  </a:moveTo>
                  <a:lnTo>
                    <a:pt x="317039" y="325266"/>
                  </a:lnTo>
                  <a:lnTo>
                    <a:pt x="321830" y="328930"/>
                  </a:lnTo>
                  <a:lnTo>
                    <a:pt x="327924" y="331470"/>
                  </a:lnTo>
                  <a:lnTo>
                    <a:pt x="335548" y="332902"/>
                  </a:lnTo>
                  <a:lnTo>
                    <a:pt x="348682" y="332902"/>
                  </a:lnTo>
                  <a:lnTo>
                    <a:pt x="357031" y="330200"/>
                  </a:lnTo>
                  <a:lnTo>
                    <a:pt x="362377" y="330200"/>
                  </a:lnTo>
                  <a:lnTo>
                    <a:pt x="361759" y="328930"/>
                  </a:lnTo>
                  <a:lnTo>
                    <a:pt x="367545" y="328930"/>
                  </a:lnTo>
                  <a:lnTo>
                    <a:pt x="366458" y="327660"/>
                  </a:lnTo>
                  <a:lnTo>
                    <a:pt x="336765" y="327660"/>
                  </a:lnTo>
                  <a:lnTo>
                    <a:pt x="330335" y="326390"/>
                  </a:lnTo>
                  <a:lnTo>
                    <a:pt x="325361" y="325266"/>
                  </a:lnTo>
                  <a:close/>
                </a:path>
                <a:path w="564515" h="387350">
                  <a:moveTo>
                    <a:pt x="442134" y="301014"/>
                  </a:moveTo>
                  <a:lnTo>
                    <a:pt x="437981" y="301014"/>
                  </a:lnTo>
                  <a:lnTo>
                    <a:pt x="433130" y="307340"/>
                  </a:lnTo>
                  <a:lnTo>
                    <a:pt x="427938" y="312420"/>
                  </a:lnTo>
                  <a:lnTo>
                    <a:pt x="421887" y="316230"/>
                  </a:lnTo>
                  <a:lnTo>
                    <a:pt x="417033" y="318102"/>
                  </a:lnTo>
                  <a:lnTo>
                    <a:pt x="413605" y="320040"/>
                  </a:lnTo>
                  <a:lnTo>
                    <a:pt x="411959" y="320645"/>
                  </a:lnTo>
                  <a:lnTo>
                    <a:pt x="410773" y="321310"/>
                  </a:lnTo>
                  <a:lnTo>
                    <a:pt x="408267" y="322656"/>
                  </a:lnTo>
                  <a:lnTo>
                    <a:pt x="404468" y="323862"/>
                  </a:lnTo>
                  <a:lnTo>
                    <a:pt x="390624" y="330200"/>
                  </a:lnTo>
                  <a:lnTo>
                    <a:pt x="400773" y="330200"/>
                  </a:lnTo>
                  <a:lnTo>
                    <a:pt x="406357" y="327660"/>
                  </a:lnTo>
                  <a:lnTo>
                    <a:pt x="410305" y="326390"/>
                  </a:lnTo>
                  <a:lnTo>
                    <a:pt x="441380" y="303530"/>
                  </a:lnTo>
                  <a:lnTo>
                    <a:pt x="442134" y="301014"/>
                  </a:lnTo>
                  <a:close/>
                </a:path>
                <a:path w="564515" h="387350">
                  <a:moveTo>
                    <a:pt x="176879" y="323862"/>
                  </a:moveTo>
                  <a:lnTo>
                    <a:pt x="173817" y="327660"/>
                  </a:lnTo>
                  <a:lnTo>
                    <a:pt x="172709" y="328930"/>
                  </a:lnTo>
                  <a:lnTo>
                    <a:pt x="174231" y="327660"/>
                  </a:lnTo>
                  <a:lnTo>
                    <a:pt x="176879" y="323862"/>
                  </a:lnTo>
                  <a:close/>
                </a:path>
                <a:path w="564515" h="387350">
                  <a:moveTo>
                    <a:pt x="332755" y="321310"/>
                  </a:moveTo>
                  <a:lnTo>
                    <a:pt x="320335" y="321310"/>
                  </a:lnTo>
                  <a:lnTo>
                    <a:pt x="325211" y="325266"/>
                  </a:lnTo>
                  <a:lnTo>
                    <a:pt x="325842" y="325266"/>
                  </a:lnTo>
                  <a:lnTo>
                    <a:pt x="336765" y="327660"/>
                  </a:lnTo>
                  <a:lnTo>
                    <a:pt x="347333" y="327660"/>
                  </a:lnTo>
                  <a:lnTo>
                    <a:pt x="349437" y="326390"/>
                  </a:lnTo>
                  <a:lnTo>
                    <a:pt x="370394" y="326390"/>
                  </a:lnTo>
                  <a:lnTo>
                    <a:pt x="374364" y="323862"/>
                  </a:lnTo>
                  <a:lnTo>
                    <a:pt x="363919" y="323862"/>
                  </a:lnTo>
                  <a:lnTo>
                    <a:pt x="363661" y="322656"/>
                  </a:lnTo>
                  <a:lnTo>
                    <a:pt x="338699" y="322656"/>
                  </a:lnTo>
                  <a:lnTo>
                    <a:pt x="332755" y="321310"/>
                  </a:lnTo>
                  <a:close/>
                </a:path>
                <a:path w="564515" h="387350">
                  <a:moveTo>
                    <a:pt x="370394" y="326390"/>
                  </a:moveTo>
                  <a:lnTo>
                    <a:pt x="353450" y="326390"/>
                  </a:lnTo>
                  <a:lnTo>
                    <a:pt x="351570" y="327660"/>
                  </a:lnTo>
                  <a:lnTo>
                    <a:pt x="366458" y="327660"/>
                  </a:lnTo>
                  <a:lnTo>
                    <a:pt x="370394" y="326390"/>
                  </a:lnTo>
                  <a:close/>
                </a:path>
                <a:path w="564515" h="387350">
                  <a:moveTo>
                    <a:pt x="390685" y="316230"/>
                  </a:moveTo>
                  <a:lnTo>
                    <a:pt x="385843" y="316230"/>
                  </a:lnTo>
                  <a:lnTo>
                    <a:pt x="384968" y="320040"/>
                  </a:lnTo>
                  <a:lnTo>
                    <a:pt x="384867" y="323862"/>
                  </a:lnTo>
                  <a:lnTo>
                    <a:pt x="385009" y="325266"/>
                  </a:lnTo>
                  <a:lnTo>
                    <a:pt x="385122" y="326390"/>
                  </a:lnTo>
                  <a:lnTo>
                    <a:pt x="396313" y="326390"/>
                  </a:lnTo>
                  <a:lnTo>
                    <a:pt x="398893" y="325266"/>
                  </a:lnTo>
                  <a:lnTo>
                    <a:pt x="389699" y="325266"/>
                  </a:lnTo>
                  <a:lnTo>
                    <a:pt x="389820" y="320040"/>
                  </a:lnTo>
                  <a:lnTo>
                    <a:pt x="390685" y="316230"/>
                  </a:lnTo>
                  <a:close/>
                </a:path>
                <a:path w="564515" h="387350">
                  <a:moveTo>
                    <a:pt x="345392" y="262972"/>
                  </a:moveTo>
                  <a:lnTo>
                    <a:pt x="335583" y="262972"/>
                  </a:lnTo>
                  <a:lnTo>
                    <a:pt x="333054" y="267970"/>
                  </a:lnTo>
                  <a:lnTo>
                    <a:pt x="319313" y="278130"/>
                  </a:lnTo>
                  <a:lnTo>
                    <a:pt x="315400" y="281940"/>
                  </a:lnTo>
                  <a:lnTo>
                    <a:pt x="313781" y="283210"/>
                  </a:lnTo>
                  <a:lnTo>
                    <a:pt x="312443" y="285824"/>
                  </a:lnTo>
                  <a:lnTo>
                    <a:pt x="285431" y="285824"/>
                  </a:lnTo>
                  <a:lnTo>
                    <a:pt x="283681" y="289633"/>
                  </a:lnTo>
                  <a:lnTo>
                    <a:pt x="282475" y="293370"/>
                  </a:lnTo>
                  <a:lnTo>
                    <a:pt x="281854" y="295614"/>
                  </a:lnTo>
                  <a:lnTo>
                    <a:pt x="281772" y="295910"/>
                  </a:lnTo>
                  <a:lnTo>
                    <a:pt x="281723" y="296433"/>
                  </a:lnTo>
                  <a:lnTo>
                    <a:pt x="281641" y="297307"/>
                  </a:lnTo>
                  <a:lnTo>
                    <a:pt x="281534" y="298450"/>
                  </a:lnTo>
                  <a:lnTo>
                    <a:pt x="281414" y="299720"/>
                  </a:lnTo>
                  <a:lnTo>
                    <a:pt x="281293" y="301014"/>
                  </a:lnTo>
                  <a:lnTo>
                    <a:pt x="281210" y="301904"/>
                  </a:lnTo>
                  <a:lnTo>
                    <a:pt x="281162" y="302408"/>
                  </a:lnTo>
                  <a:lnTo>
                    <a:pt x="281057" y="303530"/>
                  </a:lnTo>
                  <a:lnTo>
                    <a:pt x="281727" y="308610"/>
                  </a:lnTo>
                  <a:lnTo>
                    <a:pt x="291311" y="325266"/>
                  </a:lnTo>
                  <a:lnTo>
                    <a:pt x="324890" y="325266"/>
                  </a:lnTo>
                  <a:lnTo>
                    <a:pt x="323203" y="323862"/>
                  </a:lnTo>
                  <a:lnTo>
                    <a:pt x="307083" y="323862"/>
                  </a:lnTo>
                  <a:lnTo>
                    <a:pt x="309008" y="322656"/>
                  </a:lnTo>
                  <a:lnTo>
                    <a:pt x="296354" y="322656"/>
                  </a:lnTo>
                  <a:lnTo>
                    <a:pt x="295069" y="321310"/>
                  </a:lnTo>
                  <a:lnTo>
                    <a:pt x="293935" y="321310"/>
                  </a:lnTo>
                  <a:lnTo>
                    <a:pt x="285819" y="313710"/>
                  </a:lnTo>
                  <a:lnTo>
                    <a:pt x="285692" y="312420"/>
                  </a:lnTo>
                  <a:lnTo>
                    <a:pt x="285587" y="311150"/>
                  </a:lnTo>
                  <a:lnTo>
                    <a:pt x="285483" y="309897"/>
                  </a:lnTo>
                  <a:lnTo>
                    <a:pt x="285377" y="308610"/>
                  </a:lnTo>
                  <a:lnTo>
                    <a:pt x="285272" y="307340"/>
                  </a:lnTo>
                  <a:lnTo>
                    <a:pt x="285167" y="306070"/>
                  </a:lnTo>
                  <a:lnTo>
                    <a:pt x="285062" y="304800"/>
                  </a:lnTo>
                  <a:lnTo>
                    <a:pt x="289620" y="288290"/>
                  </a:lnTo>
                  <a:lnTo>
                    <a:pt x="316080" y="288290"/>
                  </a:lnTo>
                  <a:lnTo>
                    <a:pt x="317189" y="287048"/>
                  </a:lnTo>
                  <a:lnTo>
                    <a:pt x="318490" y="284818"/>
                  </a:lnTo>
                  <a:lnTo>
                    <a:pt x="318579" y="284665"/>
                  </a:lnTo>
                  <a:lnTo>
                    <a:pt x="318419" y="284665"/>
                  </a:lnTo>
                  <a:lnTo>
                    <a:pt x="322351" y="281940"/>
                  </a:lnTo>
                  <a:lnTo>
                    <a:pt x="336464" y="270510"/>
                  </a:lnTo>
                  <a:lnTo>
                    <a:pt x="339590" y="265430"/>
                  </a:lnTo>
                  <a:lnTo>
                    <a:pt x="348574" y="265430"/>
                  </a:lnTo>
                  <a:lnTo>
                    <a:pt x="345392" y="262972"/>
                  </a:lnTo>
                  <a:close/>
                </a:path>
                <a:path w="564515" h="387350">
                  <a:moveTo>
                    <a:pt x="428006" y="274383"/>
                  </a:moveTo>
                  <a:lnTo>
                    <a:pt x="417547" y="274383"/>
                  </a:lnTo>
                  <a:lnTo>
                    <a:pt x="421550" y="276209"/>
                  </a:lnTo>
                  <a:lnTo>
                    <a:pt x="423122" y="276972"/>
                  </a:lnTo>
                  <a:lnTo>
                    <a:pt x="431209" y="283210"/>
                  </a:lnTo>
                  <a:lnTo>
                    <a:pt x="433679" y="288290"/>
                  </a:lnTo>
                  <a:lnTo>
                    <a:pt x="433794" y="289633"/>
                  </a:lnTo>
                  <a:lnTo>
                    <a:pt x="433896" y="290830"/>
                  </a:lnTo>
                  <a:lnTo>
                    <a:pt x="434004" y="292100"/>
                  </a:lnTo>
                  <a:lnTo>
                    <a:pt x="434112" y="293370"/>
                  </a:lnTo>
                  <a:lnTo>
                    <a:pt x="434220" y="294640"/>
                  </a:lnTo>
                  <a:lnTo>
                    <a:pt x="434303" y="295614"/>
                  </a:lnTo>
                  <a:lnTo>
                    <a:pt x="404927" y="317500"/>
                  </a:lnTo>
                  <a:lnTo>
                    <a:pt x="400293" y="320040"/>
                  </a:lnTo>
                  <a:lnTo>
                    <a:pt x="389398" y="325266"/>
                  </a:lnTo>
                  <a:lnTo>
                    <a:pt x="398893" y="325266"/>
                  </a:lnTo>
                  <a:lnTo>
                    <a:pt x="402114" y="323862"/>
                  </a:lnTo>
                  <a:lnTo>
                    <a:pt x="406420" y="322656"/>
                  </a:lnTo>
                  <a:lnTo>
                    <a:pt x="411959" y="320645"/>
                  </a:lnTo>
                  <a:lnTo>
                    <a:pt x="415303" y="318770"/>
                  </a:lnTo>
                  <a:lnTo>
                    <a:pt x="417033" y="318102"/>
                  </a:lnTo>
                  <a:lnTo>
                    <a:pt x="437813" y="299720"/>
                  </a:lnTo>
                  <a:lnTo>
                    <a:pt x="438938" y="295910"/>
                  </a:lnTo>
                  <a:lnTo>
                    <a:pt x="438861" y="293370"/>
                  </a:lnTo>
                  <a:lnTo>
                    <a:pt x="438767" y="292100"/>
                  </a:lnTo>
                  <a:lnTo>
                    <a:pt x="438674" y="290830"/>
                  </a:lnTo>
                  <a:lnTo>
                    <a:pt x="438586" y="289633"/>
                  </a:lnTo>
                  <a:lnTo>
                    <a:pt x="438514" y="288643"/>
                  </a:lnTo>
                  <a:lnTo>
                    <a:pt x="436455" y="282777"/>
                  </a:lnTo>
                  <a:lnTo>
                    <a:pt x="434265" y="279840"/>
                  </a:lnTo>
                  <a:lnTo>
                    <a:pt x="428006" y="274383"/>
                  </a:lnTo>
                  <a:close/>
                </a:path>
                <a:path w="564515" h="387350">
                  <a:moveTo>
                    <a:pt x="320134" y="321310"/>
                  </a:moveTo>
                  <a:lnTo>
                    <a:pt x="313202" y="321310"/>
                  </a:lnTo>
                  <a:lnTo>
                    <a:pt x="311071" y="322656"/>
                  </a:lnTo>
                  <a:lnTo>
                    <a:pt x="308966" y="323862"/>
                  </a:lnTo>
                  <a:lnTo>
                    <a:pt x="323203" y="323862"/>
                  </a:lnTo>
                  <a:lnTo>
                    <a:pt x="320134" y="321310"/>
                  </a:lnTo>
                  <a:close/>
                </a:path>
                <a:path w="564515" h="387350">
                  <a:moveTo>
                    <a:pt x="391717" y="313710"/>
                  </a:moveTo>
                  <a:lnTo>
                    <a:pt x="381292" y="313710"/>
                  </a:lnTo>
                  <a:lnTo>
                    <a:pt x="377681" y="316230"/>
                  </a:lnTo>
                  <a:lnTo>
                    <a:pt x="371877" y="320040"/>
                  </a:lnTo>
                  <a:lnTo>
                    <a:pt x="367864" y="321310"/>
                  </a:lnTo>
                  <a:lnTo>
                    <a:pt x="363897" y="323862"/>
                  </a:lnTo>
                  <a:lnTo>
                    <a:pt x="374366" y="323862"/>
                  </a:lnTo>
                  <a:lnTo>
                    <a:pt x="379803" y="320040"/>
                  </a:lnTo>
                  <a:lnTo>
                    <a:pt x="384584" y="320040"/>
                  </a:lnTo>
                  <a:lnTo>
                    <a:pt x="384714" y="318770"/>
                  </a:lnTo>
                  <a:lnTo>
                    <a:pt x="384826" y="318102"/>
                  </a:lnTo>
                  <a:lnTo>
                    <a:pt x="384927" y="317500"/>
                  </a:lnTo>
                  <a:lnTo>
                    <a:pt x="385199" y="316230"/>
                  </a:lnTo>
                  <a:lnTo>
                    <a:pt x="390685" y="316230"/>
                  </a:lnTo>
                  <a:lnTo>
                    <a:pt x="390973" y="314960"/>
                  </a:lnTo>
                  <a:lnTo>
                    <a:pt x="391717" y="313710"/>
                  </a:lnTo>
                  <a:close/>
                </a:path>
                <a:path w="564515" h="387350">
                  <a:moveTo>
                    <a:pt x="458055" y="318770"/>
                  </a:moveTo>
                  <a:lnTo>
                    <a:pt x="457683" y="320040"/>
                  </a:lnTo>
                  <a:lnTo>
                    <a:pt x="456979" y="323588"/>
                  </a:lnTo>
                  <a:lnTo>
                    <a:pt x="457362" y="322656"/>
                  </a:lnTo>
                  <a:lnTo>
                    <a:pt x="458055" y="318770"/>
                  </a:lnTo>
                  <a:close/>
                </a:path>
                <a:path w="564515" h="387350">
                  <a:moveTo>
                    <a:pt x="316080" y="288290"/>
                  </a:moveTo>
                  <a:lnTo>
                    <a:pt x="290093" y="288290"/>
                  </a:lnTo>
                  <a:lnTo>
                    <a:pt x="288486" y="292100"/>
                  </a:lnTo>
                  <a:lnTo>
                    <a:pt x="287250" y="294640"/>
                  </a:lnTo>
                  <a:lnTo>
                    <a:pt x="286832" y="297307"/>
                  </a:lnTo>
                  <a:lnTo>
                    <a:pt x="286733" y="297939"/>
                  </a:lnTo>
                  <a:lnTo>
                    <a:pt x="286653" y="298450"/>
                  </a:lnTo>
                  <a:lnTo>
                    <a:pt x="286591" y="300237"/>
                  </a:lnTo>
                  <a:lnTo>
                    <a:pt x="286467" y="304946"/>
                  </a:lnTo>
                  <a:lnTo>
                    <a:pt x="287966" y="311150"/>
                  </a:lnTo>
                  <a:lnTo>
                    <a:pt x="291315" y="317500"/>
                  </a:lnTo>
                  <a:lnTo>
                    <a:pt x="296535" y="321310"/>
                  </a:lnTo>
                  <a:lnTo>
                    <a:pt x="296266" y="322656"/>
                  </a:lnTo>
                  <a:lnTo>
                    <a:pt x="311071" y="322656"/>
                  </a:lnTo>
                  <a:lnTo>
                    <a:pt x="312705" y="321310"/>
                  </a:lnTo>
                  <a:lnTo>
                    <a:pt x="332755" y="321310"/>
                  </a:lnTo>
                  <a:lnTo>
                    <a:pt x="327150" y="320040"/>
                  </a:lnTo>
                  <a:lnTo>
                    <a:pt x="325644" y="318770"/>
                  </a:lnTo>
                  <a:lnTo>
                    <a:pt x="303704" y="318770"/>
                  </a:lnTo>
                  <a:lnTo>
                    <a:pt x="304868" y="317500"/>
                  </a:lnTo>
                  <a:lnTo>
                    <a:pt x="298964" y="317500"/>
                  </a:lnTo>
                  <a:lnTo>
                    <a:pt x="292575" y="313710"/>
                  </a:lnTo>
                  <a:lnTo>
                    <a:pt x="292144" y="312420"/>
                  </a:lnTo>
                  <a:lnTo>
                    <a:pt x="290164" y="306070"/>
                  </a:lnTo>
                  <a:lnTo>
                    <a:pt x="291711" y="296433"/>
                  </a:lnTo>
                  <a:lnTo>
                    <a:pt x="291795" y="295910"/>
                  </a:lnTo>
                  <a:lnTo>
                    <a:pt x="292648" y="293674"/>
                  </a:lnTo>
                  <a:lnTo>
                    <a:pt x="292765" y="293370"/>
                  </a:lnTo>
                  <a:lnTo>
                    <a:pt x="294266" y="290830"/>
                  </a:lnTo>
                  <a:lnTo>
                    <a:pt x="318320" y="290830"/>
                  </a:lnTo>
                  <a:lnTo>
                    <a:pt x="317646" y="289633"/>
                  </a:lnTo>
                  <a:lnTo>
                    <a:pt x="316905" y="289633"/>
                  </a:lnTo>
                  <a:lnTo>
                    <a:pt x="316080" y="288290"/>
                  </a:lnTo>
                  <a:close/>
                </a:path>
                <a:path w="564515" h="387350">
                  <a:moveTo>
                    <a:pt x="333619" y="306070"/>
                  </a:moveTo>
                  <a:lnTo>
                    <a:pt x="324277" y="306070"/>
                  </a:lnTo>
                  <a:lnTo>
                    <a:pt x="333668" y="311150"/>
                  </a:lnTo>
                  <a:lnTo>
                    <a:pt x="337057" y="313710"/>
                  </a:lnTo>
                  <a:lnTo>
                    <a:pt x="340365" y="314960"/>
                  </a:lnTo>
                  <a:lnTo>
                    <a:pt x="339774" y="317500"/>
                  </a:lnTo>
                  <a:lnTo>
                    <a:pt x="339118" y="320040"/>
                  </a:lnTo>
                  <a:lnTo>
                    <a:pt x="338338" y="322656"/>
                  </a:lnTo>
                  <a:lnTo>
                    <a:pt x="343229" y="322656"/>
                  </a:lnTo>
                  <a:lnTo>
                    <a:pt x="344118" y="320040"/>
                  </a:lnTo>
                  <a:lnTo>
                    <a:pt x="344502" y="318770"/>
                  </a:lnTo>
                  <a:lnTo>
                    <a:pt x="352681" y="318770"/>
                  </a:lnTo>
                  <a:lnTo>
                    <a:pt x="351889" y="317500"/>
                  </a:lnTo>
                  <a:lnTo>
                    <a:pt x="350270" y="316230"/>
                  </a:lnTo>
                  <a:lnTo>
                    <a:pt x="357421" y="316230"/>
                  </a:lnTo>
                  <a:lnTo>
                    <a:pt x="355401" y="313710"/>
                  </a:lnTo>
                  <a:lnTo>
                    <a:pt x="345718" y="313710"/>
                  </a:lnTo>
                  <a:lnTo>
                    <a:pt x="345778" y="312420"/>
                  </a:lnTo>
                  <a:lnTo>
                    <a:pt x="353024" y="312420"/>
                  </a:lnTo>
                  <a:lnTo>
                    <a:pt x="351641" y="311150"/>
                  </a:lnTo>
                  <a:lnTo>
                    <a:pt x="351726" y="310385"/>
                  </a:lnTo>
                  <a:lnTo>
                    <a:pt x="351780" y="309897"/>
                  </a:lnTo>
                  <a:lnTo>
                    <a:pt x="341695" y="309897"/>
                  </a:lnTo>
                  <a:lnTo>
                    <a:pt x="338503" y="308610"/>
                  </a:lnTo>
                  <a:lnTo>
                    <a:pt x="335566" y="307340"/>
                  </a:lnTo>
                  <a:lnTo>
                    <a:pt x="333619" y="306070"/>
                  </a:lnTo>
                  <a:close/>
                </a:path>
                <a:path w="564515" h="387350">
                  <a:moveTo>
                    <a:pt x="352681" y="318770"/>
                  </a:moveTo>
                  <a:lnTo>
                    <a:pt x="344921" y="318770"/>
                  </a:lnTo>
                  <a:lnTo>
                    <a:pt x="344366" y="320645"/>
                  </a:lnTo>
                  <a:lnTo>
                    <a:pt x="343739" y="322656"/>
                  </a:lnTo>
                  <a:lnTo>
                    <a:pt x="348833" y="322656"/>
                  </a:lnTo>
                  <a:lnTo>
                    <a:pt x="348958" y="321310"/>
                  </a:lnTo>
                  <a:lnTo>
                    <a:pt x="354969" y="321310"/>
                  </a:lnTo>
                  <a:lnTo>
                    <a:pt x="353473" y="320040"/>
                  </a:lnTo>
                  <a:lnTo>
                    <a:pt x="352681" y="318770"/>
                  </a:lnTo>
                  <a:close/>
                </a:path>
                <a:path w="564515" h="387350">
                  <a:moveTo>
                    <a:pt x="357421" y="316230"/>
                  </a:moveTo>
                  <a:lnTo>
                    <a:pt x="350270" y="316230"/>
                  </a:lnTo>
                  <a:lnTo>
                    <a:pt x="351866" y="317500"/>
                  </a:lnTo>
                  <a:lnTo>
                    <a:pt x="353651" y="318770"/>
                  </a:lnTo>
                  <a:lnTo>
                    <a:pt x="354720" y="320040"/>
                  </a:lnTo>
                  <a:lnTo>
                    <a:pt x="355749" y="321310"/>
                  </a:lnTo>
                  <a:lnTo>
                    <a:pt x="348958" y="321310"/>
                  </a:lnTo>
                  <a:lnTo>
                    <a:pt x="349096" y="322656"/>
                  </a:lnTo>
                  <a:lnTo>
                    <a:pt x="363456" y="322656"/>
                  </a:lnTo>
                  <a:lnTo>
                    <a:pt x="369897" y="320040"/>
                  </a:lnTo>
                  <a:lnTo>
                    <a:pt x="372811" y="318770"/>
                  </a:lnTo>
                  <a:lnTo>
                    <a:pt x="360607" y="318770"/>
                  </a:lnTo>
                  <a:lnTo>
                    <a:pt x="359070" y="317500"/>
                  </a:lnTo>
                  <a:lnTo>
                    <a:pt x="357421" y="316230"/>
                  </a:lnTo>
                  <a:close/>
                </a:path>
                <a:path w="564515" h="387350">
                  <a:moveTo>
                    <a:pt x="417033" y="318102"/>
                  </a:moveTo>
                  <a:lnTo>
                    <a:pt x="415303" y="318770"/>
                  </a:lnTo>
                  <a:lnTo>
                    <a:pt x="411959" y="320645"/>
                  </a:lnTo>
                  <a:lnTo>
                    <a:pt x="413605" y="320040"/>
                  </a:lnTo>
                  <a:lnTo>
                    <a:pt x="417033" y="318102"/>
                  </a:lnTo>
                  <a:close/>
                </a:path>
                <a:path w="564515" h="387350">
                  <a:moveTo>
                    <a:pt x="331673" y="304800"/>
                  </a:moveTo>
                  <a:lnTo>
                    <a:pt x="319413" y="304800"/>
                  </a:lnTo>
                  <a:lnTo>
                    <a:pt x="319511" y="310385"/>
                  </a:lnTo>
                  <a:lnTo>
                    <a:pt x="318871" y="313710"/>
                  </a:lnTo>
                  <a:lnTo>
                    <a:pt x="307181" y="313710"/>
                  </a:lnTo>
                  <a:lnTo>
                    <a:pt x="305365" y="317500"/>
                  </a:lnTo>
                  <a:lnTo>
                    <a:pt x="304325" y="318770"/>
                  </a:lnTo>
                  <a:lnTo>
                    <a:pt x="316541" y="318770"/>
                  </a:lnTo>
                  <a:lnTo>
                    <a:pt x="316015" y="317500"/>
                  </a:lnTo>
                  <a:lnTo>
                    <a:pt x="324139" y="317500"/>
                  </a:lnTo>
                  <a:lnTo>
                    <a:pt x="322634" y="316230"/>
                  </a:lnTo>
                  <a:lnTo>
                    <a:pt x="323894" y="313710"/>
                  </a:lnTo>
                  <a:lnTo>
                    <a:pt x="324291" y="311150"/>
                  </a:lnTo>
                  <a:lnTo>
                    <a:pt x="324277" y="306070"/>
                  </a:lnTo>
                  <a:lnTo>
                    <a:pt x="333619" y="306070"/>
                  </a:lnTo>
                  <a:lnTo>
                    <a:pt x="331673" y="304800"/>
                  </a:lnTo>
                  <a:close/>
                </a:path>
                <a:path w="564515" h="387350">
                  <a:moveTo>
                    <a:pt x="324139" y="317500"/>
                  </a:moveTo>
                  <a:lnTo>
                    <a:pt x="316588" y="317500"/>
                  </a:lnTo>
                  <a:lnTo>
                    <a:pt x="316541" y="318770"/>
                  </a:lnTo>
                  <a:lnTo>
                    <a:pt x="325644" y="318770"/>
                  </a:lnTo>
                  <a:lnTo>
                    <a:pt x="324139" y="317500"/>
                  </a:lnTo>
                  <a:close/>
                </a:path>
                <a:path w="564515" h="387350">
                  <a:moveTo>
                    <a:pt x="348574" y="265430"/>
                  </a:moveTo>
                  <a:lnTo>
                    <a:pt x="339590" y="265430"/>
                  </a:lnTo>
                  <a:lnTo>
                    <a:pt x="341789" y="266700"/>
                  </a:lnTo>
                  <a:lnTo>
                    <a:pt x="346443" y="269302"/>
                  </a:lnTo>
                  <a:lnTo>
                    <a:pt x="363587" y="278130"/>
                  </a:lnTo>
                  <a:lnTo>
                    <a:pt x="371123" y="283210"/>
                  </a:lnTo>
                  <a:lnTo>
                    <a:pt x="373247" y="284665"/>
                  </a:lnTo>
                  <a:lnTo>
                    <a:pt x="381223" y="290830"/>
                  </a:lnTo>
                  <a:lnTo>
                    <a:pt x="387557" y="298450"/>
                  </a:lnTo>
                  <a:lnTo>
                    <a:pt x="386153" y="301904"/>
                  </a:lnTo>
                  <a:lnTo>
                    <a:pt x="360607" y="318770"/>
                  </a:lnTo>
                  <a:lnTo>
                    <a:pt x="372811" y="318770"/>
                  </a:lnTo>
                  <a:lnTo>
                    <a:pt x="375725" y="317500"/>
                  </a:lnTo>
                  <a:lnTo>
                    <a:pt x="381291" y="313710"/>
                  </a:lnTo>
                  <a:lnTo>
                    <a:pt x="391722" y="313710"/>
                  </a:lnTo>
                  <a:lnTo>
                    <a:pt x="392610" y="311150"/>
                  </a:lnTo>
                  <a:lnTo>
                    <a:pt x="396118" y="308610"/>
                  </a:lnTo>
                  <a:lnTo>
                    <a:pt x="388390" y="308610"/>
                  </a:lnTo>
                  <a:lnTo>
                    <a:pt x="389253" y="307340"/>
                  </a:lnTo>
                  <a:lnTo>
                    <a:pt x="397872" y="307340"/>
                  </a:lnTo>
                  <a:lnTo>
                    <a:pt x="399625" y="306070"/>
                  </a:lnTo>
                  <a:lnTo>
                    <a:pt x="400400" y="303530"/>
                  </a:lnTo>
                  <a:lnTo>
                    <a:pt x="399393" y="301014"/>
                  </a:lnTo>
                  <a:lnTo>
                    <a:pt x="398707" y="298823"/>
                  </a:lnTo>
                  <a:lnTo>
                    <a:pt x="398585" y="298450"/>
                  </a:lnTo>
                  <a:lnTo>
                    <a:pt x="399383" y="297307"/>
                  </a:lnTo>
                  <a:lnTo>
                    <a:pt x="399715" y="296433"/>
                  </a:lnTo>
                  <a:lnTo>
                    <a:pt x="400299" y="294640"/>
                  </a:lnTo>
                  <a:lnTo>
                    <a:pt x="400420" y="294018"/>
                  </a:lnTo>
                  <a:lnTo>
                    <a:pt x="400546" y="293370"/>
                  </a:lnTo>
                  <a:lnTo>
                    <a:pt x="390104" y="293370"/>
                  </a:lnTo>
                  <a:lnTo>
                    <a:pt x="383611" y="286500"/>
                  </a:lnTo>
                  <a:lnTo>
                    <a:pt x="383061" y="285976"/>
                  </a:lnTo>
                  <a:lnTo>
                    <a:pt x="382867" y="285824"/>
                  </a:lnTo>
                  <a:lnTo>
                    <a:pt x="382344" y="285319"/>
                  </a:lnTo>
                  <a:lnTo>
                    <a:pt x="374481" y="279400"/>
                  </a:lnTo>
                  <a:lnTo>
                    <a:pt x="355889" y="269302"/>
                  </a:lnTo>
                  <a:lnTo>
                    <a:pt x="348574" y="265430"/>
                  </a:lnTo>
                  <a:close/>
                </a:path>
                <a:path w="564515" h="387350">
                  <a:moveTo>
                    <a:pt x="343161" y="284665"/>
                  </a:moveTo>
                  <a:lnTo>
                    <a:pt x="329031" y="284665"/>
                  </a:lnTo>
                  <a:lnTo>
                    <a:pt x="323434" y="287048"/>
                  </a:lnTo>
                  <a:lnTo>
                    <a:pt x="318320" y="290830"/>
                  </a:lnTo>
                  <a:lnTo>
                    <a:pt x="294266" y="290830"/>
                  </a:lnTo>
                  <a:lnTo>
                    <a:pt x="297292" y="292100"/>
                  </a:lnTo>
                  <a:lnTo>
                    <a:pt x="303355" y="295910"/>
                  </a:lnTo>
                  <a:lnTo>
                    <a:pt x="303369" y="302590"/>
                  </a:lnTo>
                  <a:lnTo>
                    <a:pt x="303497" y="303530"/>
                  </a:lnTo>
                  <a:lnTo>
                    <a:pt x="304957" y="308610"/>
                  </a:lnTo>
                  <a:lnTo>
                    <a:pt x="303036" y="311150"/>
                  </a:lnTo>
                  <a:lnTo>
                    <a:pt x="300974" y="313710"/>
                  </a:lnTo>
                  <a:lnTo>
                    <a:pt x="298964" y="317500"/>
                  </a:lnTo>
                  <a:lnTo>
                    <a:pt x="304868" y="317500"/>
                  </a:lnTo>
                  <a:lnTo>
                    <a:pt x="307178" y="313710"/>
                  </a:lnTo>
                  <a:lnTo>
                    <a:pt x="318883" y="313710"/>
                  </a:lnTo>
                  <a:lnTo>
                    <a:pt x="318397" y="312420"/>
                  </a:lnTo>
                  <a:lnTo>
                    <a:pt x="318905" y="311150"/>
                  </a:lnTo>
                  <a:lnTo>
                    <a:pt x="319016" y="309897"/>
                  </a:lnTo>
                  <a:lnTo>
                    <a:pt x="310516" y="309897"/>
                  </a:lnTo>
                  <a:lnTo>
                    <a:pt x="310383" y="309231"/>
                  </a:lnTo>
                  <a:lnTo>
                    <a:pt x="310258" y="308610"/>
                  </a:lnTo>
                  <a:lnTo>
                    <a:pt x="319130" y="308610"/>
                  </a:lnTo>
                  <a:lnTo>
                    <a:pt x="319029" y="307340"/>
                  </a:lnTo>
                  <a:lnTo>
                    <a:pt x="318958" y="306070"/>
                  </a:lnTo>
                  <a:lnTo>
                    <a:pt x="319361" y="304946"/>
                  </a:lnTo>
                  <a:lnTo>
                    <a:pt x="319413" y="304800"/>
                  </a:lnTo>
                  <a:lnTo>
                    <a:pt x="331673" y="304800"/>
                  </a:lnTo>
                  <a:lnTo>
                    <a:pt x="329726" y="303530"/>
                  </a:lnTo>
                  <a:lnTo>
                    <a:pt x="308468" y="303530"/>
                  </a:lnTo>
                  <a:lnTo>
                    <a:pt x="308345" y="302590"/>
                  </a:lnTo>
                  <a:lnTo>
                    <a:pt x="308256" y="301904"/>
                  </a:lnTo>
                  <a:lnTo>
                    <a:pt x="308140" y="301014"/>
                  </a:lnTo>
                  <a:lnTo>
                    <a:pt x="308039" y="300237"/>
                  </a:lnTo>
                  <a:lnTo>
                    <a:pt x="307995" y="298450"/>
                  </a:lnTo>
                  <a:lnTo>
                    <a:pt x="329595" y="298450"/>
                  </a:lnTo>
                  <a:lnTo>
                    <a:pt x="327214" y="297307"/>
                  </a:lnTo>
                  <a:lnTo>
                    <a:pt x="326845" y="297307"/>
                  </a:lnTo>
                  <a:lnTo>
                    <a:pt x="327977" y="295910"/>
                  </a:lnTo>
                  <a:lnTo>
                    <a:pt x="329709" y="294640"/>
                  </a:lnTo>
                  <a:lnTo>
                    <a:pt x="321860" y="294640"/>
                  </a:lnTo>
                  <a:lnTo>
                    <a:pt x="326829" y="289633"/>
                  </a:lnTo>
                  <a:lnTo>
                    <a:pt x="328628" y="288643"/>
                  </a:lnTo>
                  <a:lnTo>
                    <a:pt x="333937" y="285824"/>
                  </a:lnTo>
                  <a:lnTo>
                    <a:pt x="344831" y="285824"/>
                  </a:lnTo>
                  <a:lnTo>
                    <a:pt x="343161" y="284665"/>
                  </a:lnTo>
                  <a:close/>
                </a:path>
                <a:path w="564515" h="387350">
                  <a:moveTo>
                    <a:pt x="354366" y="312420"/>
                  </a:moveTo>
                  <a:lnTo>
                    <a:pt x="346340" y="312420"/>
                  </a:lnTo>
                  <a:lnTo>
                    <a:pt x="346274" y="313710"/>
                  </a:lnTo>
                  <a:lnTo>
                    <a:pt x="355401" y="313710"/>
                  </a:lnTo>
                  <a:lnTo>
                    <a:pt x="354366" y="312420"/>
                  </a:lnTo>
                  <a:close/>
                </a:path>
                <a:path w="564515" h="387350">
                  <a:moveTo>
                    <a:pt x="210389" y="269302"/>
                  </a:moveTo>
                  <a:lnTo>
                    <a:pt x="202701" y="269302"/>
                  </a:lnTo>
                  <a:lnTo>
                    <a:pt x="195565" y="270510"/>
                  </a:lnTo>
                  <a:lnTo>
                    <a:pt x="178410" y="292100"/>
                  </a:lnTo>
                  <a:lnTo>
                    <a:pt x="178499" y="302590"/>
                  </a:lnTo>
                  <a:lnTo>
                    <a:pt x="178757" y="304800"/>
                  </a:lnTo>
                  <a:lnTo>
                    <a:pt x="180626" y="311150"/>
                  </a:lnTo>
                  <a:lnTo>
                    <a:pt x="185992" y="311150"/>
                  </a:lnTo>
                  <a:lnTo>
                    <a:pt x="189292" y="306070"/>
                  </a:lnTo>
                  <a:lnTo>
                    <a:pt x="183977" y="306070"/>
                  </a:lnTo>
                  <a:lnTo>
                    <a:pt x="182192" y="299720"/>
                  </a:lnTo>
                  <a:lnTo>
                    <a:pt x="182316" y="293674"/>
                  </a:lnTo>
                  <a:lnTo>
                    <a:pt x="182322" y="293370"/>
                  </a:lnTo>
                  <a:lnTo>
                    <a:pt x="187275" y="279400"/>
                  </a:lnTo>
                  <a:lnTo>
                    <a:pt x="194238" y="274383"/>
                  </a:lnTo>
                  <a:lnTo>
                    <a:pt x="219695" y="274383"/>
                  </a:lnTo>
                  <a:lnTo>
                    <a:pt x="215188" y="271780"/>
                  </a:lnTo>
                  <a:lnTo>
                    <a:pt x="259059" y="271780"/>
                  </a:lnTo>
                  <a:lnTo>
                    <a:pt x="258439" y="270510"/>
                  </a:lnTo>
                  <a:lnTo>
                    <a:pt x="210159" y="270510"/>
                  </a:lnTo>
                  <a:lnTo>
                    <a:pt x="210319" y="269668"/>
                  </a:lnTo>
                  <a:lnTo>
                    <a:pt x="210389" y="269302"/>
                  </a:lnTo>
                  <a:close/>
                </a:path>
                <a:path w="564515" h="387350">
                  <a:moveTo>
                    <a:pt x="219695" y="274383"/>
                  </a:moveTo>
                  <a:lnTo>
                    <a:pt x="208464" y="274383"/>
                  </a:lnTo>
                  <a:lnTo>
                    <a:pt x="208038" y="275608"/>
                  </a:lnTo>
                  <a:lnTo>
                    <a:pt x="202167" y="285824"/>
                  </a:lnTo>
                  <a:lnTo>
                    <a:pt x="198998" y="291270"/>
                  </a:lnTo>
                  <a:lnTo>
                    <a:pt x="194600" y="298450"/>
                  </a:lnTo>
                  <a:lnTo>
                    <a:pt x="189692" y="306070"/>
                  </a:lnTo>
                  <a:lnTo>
                    <a:pt x="187351" y="309897"/>
                  </a:lnTo>
                  <a:lnTo>
                    <a:pt x="185992" y="311150"/>
                  </a:lnTo>
                  <a:lnTo>
                    <a:pt x="192086" y="311150"/>
                  </a:lnTo>
                  <a:lnTo>
                    <a:pt x="193646" y="308610"/>
                  </a:lnTo>
                  <a:lnTo>
                    <a:pt x="198599" y="301014"/>
                  </a:lnTo>
                  <a:lnTo>
                    <a:pt x="203341" y="293370"/>
                  </a:lnTo>
                  <a:lnTo>
                    <a:pt x="208049" y="285319"/>
                  </a:lnTo>
                  <a:lnTo>
                    <a:pt x="212009" y="278130"/>
                  </a:lnTo>
                  <a:lnTo>
                    <a:pt x="213012" y="275608"/>
                  </a:lnTo>
                  <a:lnTo>
                    <a:pt x="221816" y="275608"/>
                  </a:lnTo>
                  <a:lnTo>
                    <a:pt x="219695" y="274383"/>
                  </a:lnTo>
                  <a:close/>
                </a:path>
                <a:path w="564515" h="387350">
                  <a:moveTo>
                    <a:pt x="319130" y="308610"/>
                  </a:moveTo>
                  <a:lnTo>
                    <a:pt x="310258" y="308610"/>
                  </a:lnTo>
                  <a:lnTo>
                    <a:pt x="310516" y="309897"/>
                  </a:lnTo>
                  <a:lnTo>
                    <a:pt x="319016" y="309897"/>
                  </a:lnTo>
                  <a:lnTo>
                    <a:pt x="319130" y="308610"/>
                  </a:lnTo>
                  <a:close/>
                </a:path>
                <a:path w="564515" h="387350">
                  <a:moveTo>
                    <a:pt x="332241" y="299720"/>
                  </a:moveTo>
                  <a:lnTo>
                    <a:pt x="323308" y="299720"/>
                  </a:lnTo>
                  <a:lnTo>
                    <a:pt x="336263" y="306070"/>
                  </a:lnTo>
                  <a:lnTo>
                    <a:pt x="341677" y="309897"/>
                  </a:lnTo>
                  <a:lnTo>
                    <a:pt x="351780" y="309897"/>
                  </a:lnTo>
                  <a:lnTo>
                    <a:pt x="352062" y="307340"/>
                  </a:lnTo>
                  <a:lnTo>
                    <a:pt x="346960" y="307340"/>
                  </a:lnTo>
                  <a:lnTo>
                    <a:pt x="347480" y="304946"/>
                  </a:lnTo>
                  <a:lnTo>
                    <a:pt x="347512" y="304800"/>
                  </a:lnTo>
                  <a:lnTo>
                    <a:pt x="342622" y="304800"/>
                  </a:lnTo>
                  <a:lnTo>
                    <a:pt x="337831" y="302408"/>
                  </a:lnTo>
                  <a:lnTo>
                    <a:pt x="332241" y="299720"/>
                  </a:lnTo>
                  <a:close/>
                </a:path>
                <a:path w="564515" h="387350">
                  <a:moveTo>
                    <a:pt x="397872" y="307340"/>
                  </a:moveTo>
                  <a:lnTo>
                    <a:pt x="389253" y="307340"/>
                  </a:lnTo>
                  <a:lnTo>
                    <a:pt x="388804" y="308610"/>
                  </a:lnTo>
                  <a:lnTo>
                    <a:pt x="396118" y="308610"/>
                  </a:lnTo>
                  <a:lnTo>
                    <a:pt x="397872" y="307340"/>
                  </a:lnTo>
                  <a:close/>
                </a:path>
                <a:path w="564515" h="387350">
                  <a:moveTo>
                    <a:pt x="112918" y="306070"/>
                  </a:moveTo>
                  <a:lnTo>
                    <a:pt x="74291" y="306070"/>
                  </a:lnTo>
                  <a:lnTo>
                    <a:pt x="90146" y="307340"/>
                  </a:lnTo>
                  <a:lnTo>
                    <a:pt x="107155" y="307340"/>
                  </a:lnTo>
                  <a:lnTo>
                    <a:pt x="112918" y="306070"/>
                  </a:lnTo>
                  <a:close/>
                </a:path>
                <a:path w="564515" h="387350">
                  <a:moveTo>
                    <a:pt x="344831" y="285824"/>
                  </a:moveTo>
                  <a:lnTo>
                    <a:pt x="334229" y="285824"/>
                  </a:lnTo>
                  <a:lnTo>
                    <a:pt x="347132" y="292100"/>
                  </a:lnTo>
                  <a:lnTo>
                    <a:pt x="347549" y="293370"/>
                  </a:lnTo>
                  <a:lnTo>
                    <a:pt x="347649" y="293674"/>
                  </a:lnTo>
                  <a:lnTo>
                    <a:pt x="349295" y="294640"/>
                  </a:lnTo>
                  <a:lnTo>
                    <a:pt x="348843" y="297307"/>
                  </a:lnTo>
                  <a:lnTo>
                    <a:pt x="349050" y="297939"/>
                  </a:lnTo>
                  <a:lnTo>
                    <a:pt x="349143" y="298823"/>
                  </a:lnTo>
                  <a:lnTo>
                    <a:pt x="347421" y="307340"/>
                  </a:lnTo>
                  <a:lnTo>
                    <a:pt x="352062" y="307340"/>
                  </a:lnTo>
                  <a:lnTo>
                    <a:pt x="352483" y="303530"/>
                  </a:lnTo>
                  <a:lnTo>
                    <a:pt x="352546" y="299720"/>
                  </a:lnTo>
                  <a:lnTo>
                    <a:pt x="351676" y="294640"/>
                  </a:lnTo>
                  <a:lnTo>
                    <a:pt x="348384" y="288290"/>
                  </a:lnTo>
                  <a:lnTo>
                    <a:pt x="344831" y="285824"/>
                  </a:lnTo>
                  <a:close/>
                </a:path>
                <a:path w="564515" h="387350">
                  <a:moveTo>
                    <a:pt x="207899" y="274383"/>
                  </a:moveTo>
                  <a:lnTo>
                    <a:pt x="202895" y="274383"/>
                  </a:lnTo>
                  <a:lnTo>
                    <a:pt x="201701" y="276209"/>
                  </a:lnTo>
                  <a:lnTo>
                    <a:pt x="201225" y="276972"/>
                  </a:lnTo>
                  <a:lnTo>
                    <a:pt x="199644" y="280450"/>
                  </a:lnTo>
                  <a:lnTo>
                    <a:pt x="199544" y="280670"/>
                  </a:lnTo>
                  <a:lnTo>
                    <a:pt x="194334" y="289633"/>
                  </a:lnTo>
                  <a:lnTo>
                    <a:pt x="190984" y="294640"/>
                  </a:lnTo>
                  <a:lnTo>
                    <a:pt x="187507" y="301014"/>
                  </a:lnTo>
                  <a:lnTo>
                    <a:pt x="183977" y="306070"/>
                  </a:lnTo>
                  <a:lnTo>
                    <a:pt x="189292" y="306070"/>
                  </a:lnTo>
                  <a:lnTo>
                    <a:pt x="194111" y="298450"/>
                  </a:lnTo>
                  <a:lnTo>
                    <a:pt x="198013" y="292100"/>
                  </a:lnTo>
                  <a:lnTo>
                    <a:pt x="203977" y="281940"/>
                  </a:lnTo>
                  <a:lnTo>
                    <a:pt x="205998" y="278130"/>
                  </a:lnTo>
                  <a:lnTo>
                    <a:pt x="207899" y="274383"/>
                  </a:lnTo>
                  <a:close/>
                </a:path>
                <a:path w="564515" h="387350">
                  <a:moveTo>
                    <a:pt x="344967" y="292100"/>
                  </a:moveTo>
                  <a:lnTo>
                    <a:pt x="335873" y="292100"/>
                  </a:lnTo>
                  <a:lnTo>
                    <a:pt x="342486" y="295910"/>
                  </a:lnTo>
                  <a:lnTo>
                    <a:pt x="343456" y="299720"/>
                  </a:lnTo>
                  <a:lnTo>
                    <a:pt x="342622" y="304800"/>
                  </a:lnTo>
                  <a:lnTo>
                    <a:pt x="347512" y="304800"/>
                  </a:lnTo>
                  <a:lnTo>
                    <a:pt x="347788" y="303530"/>
                  </a:lnTo>
                  <a:lnTo>
                    <a:pt x="348586" y="298823"/>
                  </a:lnTo>
                  <a:lnTo>
                    <a:pt x="348649" y="298450"/>
                  </a:lnTo>
                  <a:lnTo>
                    <a:pt x="348735" y="297939"/>
                  </a:lnTo>
                  <a:lnTo>
                    <a:pt x="348843" y="297307"/>
                  </a:lnTo>
                  <a:lnTo>
                    <a:pt x="347762" y="294018"/>
                  </a:lnTo>
                  <a:lnTo>
                    <a:pt x="347649" y="293674"/>
                  </a:lnTo>
                  <a:lnTo>
                    <a:pt x="344967" y="292100"/>
                  </a:lnTo>
                  <a:close/>
                </a:path>
                <a:path w="564515" h="387350">
                  <a:moveTo>
                    <a:pt x="329595" y="298450"/>
                  </a:moveTo>
                  <a:lnTo>
                    <a:pt x="308438" y="298450"/>
                  </a:lnTo>
                  <a:lnTo>
                    <a:pt x="308522" y="300237"/>
                  </a:lnTo>
                  <a:lnTo>
                    <a:pt x="308615" y="301014"/>
                  </a:lnTo>
                  <a:lnTo>
                    <a:pt x="308801" y="301904"/>
                  </a:lnTo>
                  <a:lnTo>
                    <a:pt x="308769" y="302590"/>
                  </a:lnTo>
                  <a:lnTo>
                    <a:pt x="308468" y="303530"/>
                  </a:lnTo>
                  <a:lnTo>
                    <a:pt x="329726" y="303530"/>
                  </a:lnTo>
                  <a:lnTo>
                    <a:pt x="323404" y="301014"/>
                  </a:lnTo>
                  <a:lnTo>
                    <a:pt x="323308" y="299720"/>
                  </a:lnTo>
                  <a:lnTo>
                    <a:pt x="332241" y="299720"/>
                  </a:lnTo>
                  <a:lnTo>
                    <a:pt x="329595" y="298450"/>
                  </a:lnTo>
                  <a:close/>
                </a:path>
                <a:path w="564515" h="387350">
                  <a:moveTo>
                    <a:pt x="76929" y="160020"/>
                  </a:moveTo>
                  <a:lnTo>
                    <a:pt x="71915" y="160020"/>
                  </a:lnTo>
                  <a:lnTo>
                    <a:pt x="70680" y="162560"/>
                  </a:lnTo>
                  <a:lnTo>
                    <a:pt x="69185" y="165133"/>
                  </a:lnTo>
                  <a:lnTo>
                    <a:pt x="49572" y="193040"/>
                  </a:lnTo>
                  <a:lnTo>
                    <a:pt x="49458" y="194310"/>
                  </a:lnTo>
                  <a:lnTo>
                    <a:pt x="49363" y="195662"/>
                  </a:lnTo>
                  <a:lnTo>
                    <a:pt x="50148" y="199151"/>
                  </a:lnTo>
                  <a:lnTo>
                    <a:pt x="50201" y="199390"/>
                  </a:lnTo>
                  <a:lnTo>
                    <a:pt x="44226" y="202036"/>
                  </a:lnTo>
                  <a:lnTo>
                    <a:pt x="39004" y="204291"/>
                  </a:lnTo>
                  <a:lnTo>
                    <a:pt x="38483" y="204539"/>
                  </a:lnTo>
                  <a:lnTo>
                    <a:pt x="32697" y="208280"/>
                  </a:lnTo>
                  <a:lnTo>
                    <a:pt x="26939" y="210820"/>
                  </a:lnTo>
                  <a:lnTo>
                    <a:pt x="14919" y="221429"/>
                  </a:lnTo>
                  <a:lnTo>
                    <a:pt x="13926" y="222348"/>
                  </a:lnTo>
                  <a:lnTo>
                    <a:pt x="4314" y="237490"/>
                  </a:lnTo>
                  <a:lnTo>
                    <a:pt x="0" y="254000"/>
                  </a:lnTo>
                  <a:lnTo>
                    <a:pt x="2909" y="270510"/>
                  </a:lnTo>
                  <a:lnTo>
                    <a:pt x="33334" y="297307"/>
                  </a:lnTo>
                  <a:lnTo>
                    <a:pt x="33538" y="297307"/>
                  </a:lnTo>
                  <a:lnTo>
                    <a:pt x="50701" y="302408"/>
                  </a:lnTo>
                  <a:lnTo>
                    <a:pt x="86704" y="302408"/>
                  </a:lnTo>
                  <a:lnTo>
                    <a:pt x="70370" y="301014"/>
                  </a:lnTo>
                  <a:lnTo>
                    <a:pt x="63761" y="301014"/>
                  </a:lnTo>
                  <a:lnTo>
                    <a:pt x="63647" y="299720"/>
                  </a:lnTo>
                  <a:lnTo>
                    <a:pt x="57701" y="299720"/>
                  </a:lnTo>
                  <a:lnTo>
                    <a:pt x="55420" y="298450"/>
                  </a:lnTo>
                  <a:lnTo>
                    <a:pt x="51307" y="298450"/>
                  </a:lnTo>
                  <a:lnTo>
                    <a:pt x="13440" y="278130"/>
                  </a:lnTo>
                  <a:lnTo>
                    <a:pt x="6563" y="264160"/>
                  </a:lnTo>
                  <a:lnTo>
                    <a:pt x="6497" y="263791"/>
                  </a:lnTo>
                  <a:lnTo>
                    <a:pt x="6061" y="262972"/>
                  </a:lnTo>
                  <a:lnTo>
                    <a:pt x="6120" y="261684"/>
                  </a:lnTo>
                  <a:lnTo>
                    <a:pt x="4747" y="254000"/>
                  </a:lnTo>
                  <a:lnTo>
                    <a:pt x="7741" y="242729"/>
                  </a:lnTo>
                  <a:lnTo>
                    <a:pt x="7863" y="241300"/>
                  </a:lnTo>
                  <a:lnTo>
                    <a:pt x="8245" y="240746"/>
                  </a:lnTo>
                  <a:lnTo>
                    <a:pt x="8458" y="240030"/>
                  </a:lnTo>
                  <a:lnTo>
                    <a:pt x="8796" y="238760"/>
                  </a:lnTo>
                  <a:lnTo>
                    <a:pt x="17713" y="226060"/>
                  </a:lnTo>
                  <a:lnTo>
                    <a:pt x="19198" y="224790"/>
                  </a:lnTo>
                  <a:lnTo>
                    <a:pt x="19824" y="224305"/>
                  </a:lnTo>
                  <a:lnTo>
                    <a:pt x="20154" y="223972"/>
                  </a:lnTo>
                  <a:lnTo>
                    <a:pt x="29593" y="215900"/>
                  </a:lnTo>
                  <a:lnTo>
                    <a:pt x="36685" y="210820"/>
                  </a:lnTo>
                  <a:lnTo>
                    <a:pt x="44545" y="207010"/>
                  </a:lnTo>
                  <a:lnTo>
                    <a:pt x="51501" y="204539"/>
                  </a:lnTo>
                  <a:lnTo>
                    <a:pt x="64139" y="204539"/>
                  </a:lnTo>
                  <a:lnTo>
                    <a:pt x="75858" y="201226"/>
                  </a:lnTo>
                  <a:lnTo>
                    <a:pt x="59365" y="201226"/>
                  </a:lnTo>
                  <a:lnTo>
                    <a:pt x="69686" y="198120"/>
                  </a:lnTo>
                  <a:lnTo>
                    <a:pt x="54711" y="198120"/>
                  </a:lnTo>
                  <a:lnTo>
                    <a:pt x="54413" y="195662"/>
                  </a:lnTo>
                  <a:lnTo>
                    <a:pt x="54460" y="193040"/>
                  </a:lnTo>
                  <a:lnTo>
                    <a:pt x="54669" y="191770"/>
                  </a:lnTo>
                  <a:lnTo>
                    <a:pt x="57891" y="183515"/>
                  </a:lnTo>
                  <a:lnTo>
                    <a:pt x="58007" y="183218"/>
                  </a:lnTo>
                  <a:lnTo>
                    <a:pt x="58097" y="182880"/>
                  </a:lnTo>
                  <a:lnTo>
                    <a:pt x="58542" y="182452"/>
                  </a:lnTo>
                  <a:lnTo>
                    <a:pt x="70130" y="170180"/>
                  </a:lnTo>
                  <a:lnTo>
                    <a:pt x="71756" y="168910"/>
                  </a:lnTo>
                  <a:lnTo>
                    <a:pt x="76394" y="161389"/>
                  </a:lnTo>
                  <a:lnTo>
                    <a:pt x="76521" y="161113"/>
                  </a:lnTo>
                  <a:lnTo>
                    <a:pt x="76929" y="160020"/>
                  </a:lnTo>
                  <a:close/>
                </a:path>
                <a:path w="564515" h="387350">
                  <a:moveTo>
                    <a:pt x="70767" y="301014"/>
                  </a:moveTo>
                  <a:lnTo>
                    <a:pt x="70370" y="301014"/>
                  </a:lnTo>
                  <a:lnTo>
                    <a:pt x="86704" y="302408"/>
                  </a:lnTo>
                  <a:lnTo>
                    <a:pt x="87522" y="302408"/>
                  </a:lnTo>
                  <a:lnTo>
                    <a:pt x="70767" y="301014"/>
                  </a:lnTo>
                  <a:close/>
                </a:path>
                <a:path w="564515" h="387350">
                  <a:moveTo>
                    <a:pt x="113910" y="254000"/>
                  </a:moveTo>
                  <a:lnTo>
                    <a:pt x="99220" y="254000"/>
                  </a:lnTo>
                  <a:lnTo>
                    <a:pt x="99149" y="256540"/>
                  </a:lnTo>
                  <a:lnTo>
                    <a:pt x="116342" y="290830"/>
                  </a:lnTo>
                  <a:lnTo>
                    <a:pt x="123824" y="293370"/>
                  </a:lnTo>
                  <a:lnTo>
                    <a:pt x="108416" y="297307"/>
                  </a:lnTo>
                  <a:lnTo>
                    <a:pt x="53321" y="297307"/>
                  </a:lnTo>
                  <a:lnTo>
                    <a:pt x="55911" y="298450"/>
                  </a:lnTo>
                  <a:lnTo>
                    <a:pt x="57506" y="298450"/>
                  </a:lnTo>
                  <a:lnTo>
                    <a:pt x="57701" y="299720"/>
                  </a:lnTo>
                  <a:lnTo>
                    <a:pt x="63984" y="299720"/>
                  </a:lnTo>
                  <a:lnTo>
                    <a:pt x="64327" y="301014"/>
                  </a:lnTo>
                  <a:lnTo>
                    <a:pt x="70767" y="301014"/>
                  </a:lnTo>
                  <a:lnTo>
                    <a:pt x="87522" y="302408"/>
                  </a:lnTo>
                  <a:lnTo>
                    <a:pt x="100266" y="302408"/>
                  </a:lnTo>
                  <a:lnTo>
                    <a:pt x="118049" y="299720"/>
                  </a:lnTo>
                  <a:lnTo>
                    <a:pt x="134474" y="294640"/>
                  </a:lnTo>
                  <a:lnTo>
                    <a:pt x="150805" y="294640"/>
                  </a:lnTo>
                  <a:lnTo>
                    <a:pt x="149864" y="292100"/>
                  </a:lnTo>
                  <a:lnTo>
                    <a:pt x="151560" y="290830"/>
                  </a:lnTo>
                  <a:lnTo>
                    <a:pt x="127193" y="290830"/>
                  </a:lnTo>
                  <a:lnTo>
                    <a:pt x="103877" y="256540"/>
                  </a:lnTo>
                  <a:lnTo>
                    <a:pt x="103901" y="255270"/>
                  </a:lnTo>
                  <a:lnTo>
                    <a:pt x="116090" y="255270"/>
                  </a:lnTo>
                  <a:lnTo>
                    <a:pt x="113910" y="254000"/>
                  </a:lnTo>
                  <a:close/>
                </a:path>
                <a:path w="564515" h="387350">
                  <a:moveTo>
                    <a:pt x="437141" y="301904"/>
                  </a:moveTo>
                  <a:lnTo>
                    <a:pt x="437003" y="301904"/>
                  </a:lnTo>
                  <a:lnTo>
                    <a:pt x="436833" y="302408"/>
                  </a:lnTo>
                  <a:lnTo>
                    <a:pt x="436679" y="302408"/>
                  </a:lnTo>
                  <a:lnTo>
                    <a:pt x="437141" y="301904"/>
                  </a:lnTo>
                  <a:close/>
                </a:path>
                <a:path w="564515" h="387350">
                  <a:moveTo>
                    <a:pt x="430332" y="270510"/>
                  </a:moveTo>
                  <a:lnTo>
                    <a:pt x="419734" y="270510"/>
                  </a:lnTo>
                  <a:lnTo>
                    <a:pt x="421206" y="271070"/>
                  </a:lnTo>
                  <a:lnTo>
                    <a:pt x="425021" y="271780"/>
                  </a:lnTo>
                  <a:lnTo>
                    <a:pt x="426694" y="273238"/>
                  </a:lnTo>
                  <a:lnTo>
                    <a:pt x="431200" y="276209"/>
                  </a:lnTo>
                  <a:lnTo>
                    <a:pt x="432265" y="276972"/>
                  </a:lnTo>
                  <a:lnTo>
                    <a:pt x="434265" y="279840"/>
                  </a:lnTo>
                  <a:lnTo>
                    <a:pt x="435216" y="280670"/>
                  </a:lnTo>
                  <a:lnTo>
                    <a:pt x="438040" y="285319"/>
                  </a:lnTo>
                  <a:lnTo>
                    <a:pt x="438307" y="285824"/>
                  </a:lnTo>
                  <a:lnTo>
                    <a:pt x="438397" y="287048"/>
                  </a:lnTo>
                  <a:lnTo>
                    <a:pt x="438514" y="288643"/>
                  </a:lnTo>
                  <a:lnTo>
                    <a:pt x="438815" y="289633"/>
                  </a:lnTo>
                  <a:lnTo>
                    <a:pt x="438840" y="290830"/>
                  </a:lnTo>
                  <a:lnTo>
                    <a:pt x="438959" y="294640"/>
                  </a:lnTo>
                  <a:lnTo>
                    <a:pt x="439082" y="297307"/>
                  </a:lnTo>
                  <a:lnTo>
                    <a:pt x="437979" y="299720"/>
                  </a:lnTo>
                  <a:lnTo>
                    <a:pt x="437661" y="300237"/>
                  </a:lnTo>
                  <a:lnTo>
                    <a:pt x="437143" y="301904"/>
                  </a:lnTo>
                  <a:lnTo>
                    <a:pt x="437958" y="301014"/>
                  </a:lnTo>
                  <a:lnTo>
                    <a:pt x="442134" y="301014"/>
                  </a:lnTo>
                  <a:lnTo>
                    <a:pt x="443664" y="295910"/>
                  </a:lnTo>
                  <a:lnTo>
                    <a:pt x="443542" y="291270"/>
                  </a:lnTo>
                  <a:lnTo>
                    <a:pt x="443464" y="288290"/>
                  </a:lnTo>
                  <a:lnTo>
                    <a:pt x="440774" y="280807"/>
                  </a:lnTo>
                  <a:lnTo>
                    <a:pt x="440724" y="280670"/>
                  </a:lnTo>
                  <a:lnTo>
                    <a:pt x="435533" y="274383"/>
                  </a:lnTo>
                  <a:lnTo>
                    <a:pt x="434019" y="273238"/>
                  </a:lnTo>
                  <a:lnTo>
                    <a:pt x="430332" y="270510"/>
                  </a:lnTo>
                  <a:close/>
                </a:path>
                <a:path w="564515" h="387350">
                  <a:moveTo>
                    <a:pt x="244127" y="299720"/>
                  </a:moveTo>
                  <a:lnTo>
                    <a:pt x="244298" y="300237"/>
                  </a:lnTo>
                  <a:lnTo>
                    <a:pt x="244806" y="301014"/>
                  </a:lnTo>
                  <a:lnTo>
                    <a:pt x="244433" y="300237"/>
                  </a:lnTo>
                  <a:lnTo>
                    <a:pt x="244127" y="299720"/>
                  </a:lnTo>
                  <a:close/>
                </a:path>
                <a:path w="564515" h="387350">
                  <a:moveTo>
                    <a:pt x="439047" y="295910"/>
                  </a:moveTo>
                  <a:lnTo>
                    <a:pt x="438783" y="296433"/>
                  </a:lnTo>
                  <a:lnTo>
                    <a:pt x="437661" y="300237"/>
                  </a:lnTo>
                  <a:lnTo>
                    <a:pt x="437979" y="299720"/>
                  </a:lnTo>
                  <a:lnTo>
                    <a:pt x="439082" y="297307"/>
                  </a:lnTo>
                  <a:lnTo>
                    <a:pt x="439047" y="295910"/>
                  </a:lnTo>
                  <a:close/>
                </a:path>
                <a:path w="564515" h="387350">
                  <a:moveTo>
                    <a:pt x="64448" y="204539"/>
                  </a:moveTo>
                  <a:lnTo>
                    <a:pt x="51606" y="204539"/>
                  </a:lnTo>
                  <a:lnTo>
                    <a:pt x="50042" y="205740"/>
                  </a:lnTo>
                  <a:lnTo>
                    <a:pt x="48186" y="205740"/>
                  </a:lnTo>
                  <a:lnTo>
                    <a:pt x="46348" y="207010"/>
                  </a:lnTo>
                  <a:lnTo>
                    <a:pt x="35667" y="212670"/>
                  </a:lnTo>
                  <a:lnTo>
                    <a:pt x="34248" y="213448"/>
                  </a:lnTo>
                  <a:lnTo>
                    <a:pt x="20266" y="223972"/>
                  </a:lnTo>
                  <a:lnTo>
                    <a:pt x="19764" y="224305"/>
                  </a:lnTo>
                  <a:lnTo>
                    <a:pt x="8747" y="240030"/>
                  </a:lnTo>
                  <a:lnTo>
                    <a:pt x="8268" y="240746"/>
                  </a:lnTo>
                  <a:lnTo>
                    <a:pt x="7911" y="242089"/>
                  </a:lnTo>
                  <a:lnTo>
                    <a:pt x="7755" y="242570"/>
                  </a:lnTo>
                  <a:lnTo>
                    <a:pt x="7646" y="243840"/>
                  </a:lnTo>
                  <a:lnTo>
                    <a:pt x="7538" y="245110"/>
                  </a:lnTo>
                  <a:lnTo>
                    <a:pt x="7429" y="246380"/>
                  </a:lnTo>
                  <a:lnTo>
                    <a:pt x="7320" y="247650"/>
                  </a:lnTo>
                  <a:lnTo>
                    <a:pt x="7212" y="248920"/>
                  </a:lnTo>
                  <a:lnTo>
                    <a:pt x="7103" y="250190"/>
                  </a:lnTo>
                  <a:lnTo>
                    <a:pt x="6995" y="251460"/>
                  </a:lnTo>
                  <a:lnTo>
                    <a:pt x="6886" y="252730"/>
                  </a:lnTo>
                  <a:lnTo>
                    <a:pt x="6777" y="254000"/>
                  </a:lnTo>
                  <a:lnTo>
                    <a:pt x="6669" y="255270"/>
                  </a:lnTo>
                  <a:lnTo>
                    <a:pt x="6560" y="256540"/>
                  </a:lnTo>
                  <a:lnTo>
                    <a:pt x="6452" y="257810"/>
                  </a:lnTo>
                  <a:lnTo>
                    <a:pt x="6343" y="259080"/>
                  </a:lnTo>
                  <a:lnTo>
                    <a:pt x="6231" y="260388"/>
                  </a:lnTo>
                  <a:lnTo>
                    <a:pt x="6120" y="261684"/>
                  </a:lnTo>
                  <a:lnTo>
                    <a:pt x="42069" y="294640"/>
                  </a:lnTo>
                  <a:lnTo>
                    <a:pt x="53583" y="297307"/>
                  </a:lnTo>
                  <a:lnTo>
                    <a:pt x="81109" y="297307"/>
                  </a:lnTo>
                  <a:lnTo>
                    <a:pt x="67045" y="295910"/>
                  </a:lnTo>
                  <a:lnTo>
                    <a:pt x="66405" y="294640"/>
                  </a:lnTo>
                  <a:lnTo>
                    <a:pt x="60804" y="294640"/>
                  </a:lnTo>
                  <a:lnTo>
                    <a:pt x="60199" y="293370"/>
                  </a:lnTo>
                  <a:lnTo>
                    <a:pt x="54102" y="293370"/>
                  </a:lnTo>
                  <a:lnTo>
                    <a:pt x="16916" y="274383"/>
                  </a:lnTo>
                  <a:lnTo>
                    <a:pt x="10670" y="261684"/>
                  </a:lnTo>
                  <a:lnTo>
                    <a:pt x="10759" y="260388"/>
                  </a:lnTo>
                  <a:lnTo>
                    <a:pt x="10885" y="259080"/>
                  </a:lnTo>
                  <a:lnTo>
                    <a:pt x="11009" y="257810"/>
                  </a:lnTo>
                  <a:lnTo>
                    <a:pt x="11132" y="256540"/>
                  </a:lnTo>
                  <a:lnTo>
                    <a:pt x="11255" y="255270"/>
                  </a:lnTo>
                  <a:lnTo>
                    <a:pt x="11379" y="254000"/>
                  </a:lnTo>
                  <a:lnTo>
                    <a:pt x="11502" y="252730"/>
                  </a:lnTo>
                  <a:lnTo>
                    <a:pt x="11625" y="251460"/>
                  </a:lnTo>
                  <a:lnTo>
                    <a:pt x="11748" y="250190"/>
                  </a:lnTo>
                  <a:lnTo>
                    <a:pt x="11872" y="248920"/>
                  </a:lnTo>
                  <a:lnTo>
                    <a:pt x="11995" y="247650"/>
                  </a:lnTo>
                  <a:lnTo>
                    <a:pt x="12118" y="246380"/>
                  </a:lnTo>
                  <a:lnTo>
                    <a:pt x="12241" y="245110"/>
                  </a:lnTo>
                  <a:lnTo>
                    <a:pt x="12365" y="243840"/>
                  </a:lnTo>
                  <a:lnTo>
                    <a:pt x="12488" y="242570"/>
                  </a:lnTo>
                  <a:lnTo>
                    <a:pt x="23279" y="227330"/>
                  </a:lnTo>
                  <a:lnTo>
                    <a:pt x="37029" y="217264"/>
                  </a:lnTo>
                  <a:lnTo>
                    <a:pt x="48269" y="210820"/>
                  </a:lnTo>
                  <a:lnTo>
                    <a:pt x="50302" y="210820"/>
                  </a:lnTo>
                  <a:lnTo>
                    <a:pt x="54439" y="208280"/>
                  </a:lnTo>
                  <a:lnTo>
                    <a:pt x="60354" y="208280"/>
                  </a:lnTo>
                  <a:lnTo>
                    <a:pt x="59067" y="207010"/>
                  </a:lnTo>
                  <a:lnTo>
                    <a:pt x="66667" y="207010"/>
                  </a:lnTo>
                  <a:lnTo>
                    <a:pt x="64448" y="204539"/>
                  </a:lnTo>
                  <a:close/>
                </a:path>
                <a:path w="564515" h="387350">
                  <a:moveTo>
                    <a:pt x="347649" y="293674"/>
                  </a:moveTo>
                  <a:lnTo>
                    <a:pt x="348843" y="297307"/>
                  </a:lnTo>
                  <a:lnTo>
                    <a:pt x="349295" y="294640"/>
                  </a:lnTo>
                  <a:lnTo>
                    <a:pt x="347649" y="293674"/>
                  </a:lnTo>
                  <a:close/>
                </a:path>
                <a:path w="564515" h="387350">
                  <a:moveTo>
                    <a:pt x="459154" y="204539"/>
                  </a:moveTo>
                  <a:lnTo>
                    <a:pt x="448671" y="204539"/>
                  </a:lnTo>
                  <a:lnTo>
                    <a:pt x="448858" y="205377"/>
                  </a:lnTo>
                  <a:lnTo>
                    <a:pt x="448939" y="205740"/>
                  </a:lnTo>
                  <a:lnTo>
                    <a:pt x="459397" y="218622"/>
                  </a:lnTo>
                  <a:lnTo>
                    <a:pt x="459911" y="218622"/>
                  </a:lnTo>
                  <a:lnTo>
                    <a:pt x="463685" y="219710"/>
                  </a:lnTo>
                  <a:lnTo>
                    <a:pt x="494164" y="219710"/>
                  </a:lnTo>
                  <a:lnTo>
                    <a:pt x="508478" y="224790"/>
                  </a:lnTo>
                  <a:lnTo>
                    <a:pt x="514595" y="229870"/>
                  </a:lnTo>
                  <a:lnTo>
                    <a:pt x="517137" y="238559"/>
                  </a:lnTo>
                  <a:lnTo>
                    <a:pt x="517195" y="238760"/>
                  </a:lnTo>
                  <a:lnTo>
                    <a:pt x="517317" y="242729"/>
                  </a:lnTo>
                  <a:lnTo>
                    <a:pt x="517851" y="245110"/>
                  </a:lnTo>
                  <a:lnTo>
                    <a:pt x="517903" y="250190"/>
                  </a:lnTo>
                  <a:lnTo>
                    <a:pt x="517981" y="251460"/>
                  </a:lnTo>
                  <a:lnTo>
                    <a:pt x="518060" y="252730"/>
                  </a:lnTo>
                  <a:lnTo>
                    <a:pt x="515377" y="260388"/>
                  </a:lnTo>
                  <a:lnTo>
                    <a:pt x="514865" y="261684"/>
                  </a:lnTo>
                  <a:lnTo>
                    <a:pt x="514471" y="262972"/>
                  </a:lnTo>
                  <a:lnTo>
                    <a:pt x="513165" y="266700"/>
                  </a:lnTo>
                  <a:lnTo>
                    <a:pt x="504101" y="278130"/>
                  </a:lnTo>
                  <a:lnTo>
                    <a:pt x="501062" y="280450"/>
                  </a:lnTo>
                  <a:lnTo>
                    <a:pt x="499369" y="281940"/>
                  </a:lnTo>
                  <a:lnTo>
                    <a:pt x="499127" y="281940"/>
                  </a:lnTo>
                  <a:lnTo>
                    <a:pt x="491611" y="287696"/>
                  </a:lnTo>
                  <a:lnTo>
                    <a:pt x="490836" y="287696"/>
                  </a:lnTo>
                  <a:lnTo>
                    <a:pt x="485898" y="289633"/>
                  </a:lnTo>
                  <a:lnTo>
                    <a:pt x="485713" y="289633"/>
                  </a:lnTo>
                  <a:lnTo>
                    <a:pt x="479632" y="290830"/>
                  </a:lnTo>
                  <a:lnTo>
                    <a:pt x="461895" y="290830"/>
                  </a:lnTo>
                  <a:lnTo>
                    <a:pt x="462982" y="292100"/>
                  </a:lnTo>
                  <a:lnTo>
                    <a:pt x="464146" y="292100"/>
                  </a:lnTo>
                  <a:lnTo>
                    <a:pt x="465375" y="293370"/>
                  </a:lnTo>
                  <a:lnTo>
                    <a:pt x="472377" y="295910"/>
                  </a:lnTo>
                  <a:lnTo>
                    <a:pt x="479770" y="295910"/>
                  </a:lnTo>
                  <a:lnTo>
                    <a:pt x="487298" y="294640"/>
                  </a:lnTo>
                  <a:lnTo>
                    <a:pt x="494701" y="292100"/>
                  </a:lnTo>
                  <a:lnTo>
                    <a:pt x="500247" y="287696"/>
                  </a:lnTo>
                  <a:lnTo>
                    <a:pt x="491565" y="287696"/>
                  </a:lnTo>
                  <a:lnTo>
                    <a:pt x="492443" y="287048"/>
                  </a:lnTo>
                  <a:lnTo>
                    <a:pt x="501063" y="287048"/>
                  </a:lnTo>
                  <a:lnTo>
                    <a:pt x="507496" y="281940"/>
                  </a:lnTo>
                  <a:lnTo>
                    <a:pt x="499369" y="281940"/>
                  </a:lnTo>
                  <a:lnTo>
                    <a:pt x="500656" y="280807"/>
                  </a:lnTo>
                  <a:lnTo>
                    <a:pt x="508386" y="280807"/>
                  </a:lnTo>
                  <a:lnTo>
                    <a:pt x="517427" y="269302"/>
                  </a:lnTo>
                  <a:lnTo>
                    <a:pt x="517887" y="267970"/>
                  </a:lnTo>
                  <a:lnTo>
                    <a:pt x="522820" y="252730"/>
                  </a:lnTo>
                  <a:lnTo>
                    <a:pt x="522727" y="251460"/>
                  </a:lnTo>
                  <a:lnTo>
                    <a:pt x="522634" y="250190"/>
                  </a:lnTo>
                  <a:lnTo>
                    <a:pt x="522541" y="248920"/>
                  </a:lnTo>
                  <a:lnTo>
                    <a:pt x="522448" y="247650"/>
                  </a:lnTo>
                  <a:lnTo>
                    <a:pt x="522355" y="246380"/>
                  </a:lnTo>
                  <a:lnTo>
                    <a:pt x="522262" y="245110"/>
                  </a:lnTo>
                  <a:lnTo>
                    <a:pt x="522144" y="243493"/>
                  </a:lnTo>
                  <a:lnTo>
                    <a:pt x="522041" y="242089"/>
                  </a:lnTo>
                  <a:lnTo>
                    <a:pt x="521943" y="240746"/>
                  </a:lnTo>
                  <a:lnTo>
                    <a:pt x="521891" y="240030"/>
                  </a:lnTo>
                  <a:lnTo>
                    <a:pt x="521783" y="238559"/>
                  </a:lnTo>
                  <a:lnTo>
                    <a:pt x="521705" y="237490"/>
                  </a:lnTo>
                  <a:lnTo>
                    <a:pt x="518631" y="229870"/>
                  </a:lnTo>
                  <a:lnTo>
                    <a:pt x="514155" y="224790"/>
                  </a:lnTo>
                  <a:lnTo>
                    <a:pt x="508588" y="221071"/>
                  </a:lnTo>
                  <a:lnTo>
                    <a:pt x="501860" y="217264"/>
                  </a:lnTo>
                  <a:lnTo>
                    <a:pt x="502205" y="217264"/>
                  </a:lnTo>
                  <a:lnTo>
                    <a:pt x="494796" y="215900"/>
                  </a:lnTo>
                  <a:lnTo>
                    <a:pt x="467172" y="215900"/>
                  </a:lnTo>
                  <a:lnTo>
                    <a:pt x="466155" y="213585"/>
                  </a:lnTo>
                  <a:lnTo>
                    <a:pt x="466095" y="213448"/>
                  </a:lnTo>
                  <a:lnTo>
                    <a:pt x="460634" y="213448"/>
                  </a:lnTo>
                  <a:lnTo>
                    <a:pt x="458667" y="212090"/>
                  </a:lnTo>
                  <a:lnTo>
                    <a:pt x="457066" y="210820"/>
                  </a:lnTo>
                  <a:lnTo>
                    <a:pt x="455912" y="209645"/>
                  </a:lnTo>
                  <a:lnTo>
                    <a:pt x="455396" y="208541"/>
                  </a:lnTo>
                  <a:lnTo>
                    <a:pt x="455062" y="208280"/>
                  </a:lnTo>
                  <a:lnTo>
                    <a:pt x="463057" y="208280"/>
                  </a:lnTo>
                  <a:lnTo>
                    <a:pt x="459154" y="204539"/>
                  </a:lnTo>
                  <a:close/>
                </a:path>
                <a:path w="564515" h="387350">
                  <a:moveTo>
                    <a:pt x="115302" y="248920"/>
                  </a:moveTo>
                  <a:lnTo>
                    <a:pt x="93351" y="248920"/>
                  </a:lnTo>
                  <a:lnTo>
                    <a:pt x="85030" y="250190"/>
                  </a:lnTo>
                  <a:lnTo>
                    <a:pt x="57054" y="275608"/>
                  </a:lnTo>
                  <a:lnTo>
                    <a:pt x="58373" y="284665"/>
                  </a:lnTo>
                  <a:lnTo>
                    <a:pt x="58468" y="285319"/>
                  </a:lnTo>
                  <a:lnTo>
                    <a:pt x="58542" y="285824"/>
                  </a:lnTo>
                  <a:lnTo>
                    <a:pt x="58640" y="286500"/>
                  </a:lnTo>
                  <a:lnTo>
                    <a:pt x="58720" y="287048"/>
                  </a:lnTo>
                  <a:lnTo>
                    <a:pt x="58815" y="287696"/>
                  </a:lnTo>
                  <a:lnTo>
                    <a:pt x="58901" y="288290"/>
                  </a:lnTo>
                  <a:lnTo>
                    <a:pt x="59953" y="290830"/>
                  </a:lnTo>
                  <a:lnTo>
                    <a:pt x="61354" y="294640"/>
                  </a:lnTo>
                  <a:lnTo>
                    <a:pt x="66405" y="294640"/>
                  </a:lnTo>
                  <a:lnTo>
                    <a:pt x="65124" y="292100"/>
                  </a:lnTo>
                  <a:lnTo>
                    <a:pt x="63671" y="288290"/>
                  </a:lnTo>
                  <a:lnTo>
                    <a:pt x="62131" y="278130"/>
                  </a:lnTo>
                  <a:lnTo>
                    <a:pt x="62047" y="277574"/>
                  </a:lnTo>
                  <a:lnTo>
                    <a:pt x="61956" y="276972"/>
                  </a:lnTo>
                  <a:lnTo>
                    <a:pt x="86078" y="254000"/>
                  </a:lnTo>
                  <a:lnTo>
                    <a:pt x="113910" y="254000"/>
                  </a:lnTo>
                  <a:lnTo>
                    <a:pt x="109551" y="251460"/>
                  </a:lnTo>
                  <a:lnTo>
                    <a:pt x="119812" y="251460"/>
                  </a:lnTo>
                  <a:lnTo>
                    <a:pt x="115302" y="248920"/>
                  </a:lnTo>
                  <a:close/>
                </a:path>
                <a:path w="564515" h="387350">
                  <a:moveTo>
                    <a:pt x="336359" y="287048"/>
                  </a:moveTo>
                  <a:lnTo>
                    <a:pt x="322333" y="294640"/>
                  </a:lnTo>
                  <a:lnTo>
                    <a:pt x="329709" y="294640"/>
                  </a:lnTo>
                  <a:lnTo>
                    <a:pt x="331440" y="293370"/>
                  </a:lnTo>
                  <a:lnTo>
                    <a:pt x="335873" y="292100"/>
                  </a:lnTo>
                  <a:lnTo>
                    <a:pt x="344967" y="292100"/>
                  </a:lnTo>
                  <a:lnTo>
                    <a:pt x="336359" y="287048"/>
                  </a:lnTo>
                  <a:close/>
                </a:path>
                <a:path w="564515" h="387350">
                  <a:moveTo>
                    <a:pt x="84669" y="221071"/>
                  </a:moveTo>
                  <a:lnTo>
                    <a:pt x="70066" y="221071"/>
                  </a:lnTo>
                  <a:lnTo>
                    <a:pt x="77489" y="223520"/>
                  </a:lnTo>
                  <a:lnTo>
                    <a:pt x="82938" y="224790"/>
                  </a:lnTo>
                  <a:lnTo>
                    <a:pt x="89116" y="227330"/>
                  </a:lnTo>
                  <a:lnTo>
                    <a:pt x="95358" y="228600"/>
                  </a:lnTo>
                  <a:lnTo>
                    <a:pt x="101655" y="228600"/>
                  </a:lnTo>
                  <a:lnTo>
                    <a:pt x="107996" y="229870"/>
                  </a:lnTo>
                  <a:lnTo>
                    <a:pt x="102699" y="238559"/>
                  </a:lnTo>
                  <a:lnTo>
                    <a:pt x="102577" y="238760"/>
                  </a:lnTo>
                  <a:lnTo>
                    <a:pt x="101189" y="243493"/>
                  </a:lnTo>
                  <a:lnTo>
                    <a:pt x="101087" y="243840"/>
                  </a:lnTo>
                  <a:lnTo>
                    <a:pt x="90291" y="243840"/>
                  </a:lnTo>
                  <a:lnTo>
                    <a:pt x="54623" y="267970"/>
                  </a:lnTo>
                  <a:lnTo>
                    <a:pt x="52989" y="275608"/>
                  </a:lnTo>
                  <a:lnTo>
                    <a:pt x="53087" y="284818"/>
                  </a:lnTo>
                  <a:lnTo>
                    <a:pt x="53210" y="285976"/>
                  </a:lnTo>
                  <a:lnTo>
                    <a:pt x="53991" y="289633"/>
                  </a:lnTo>
                  <a:lnTo>
                    <a:pt x="55272" y="293370"/>
                  </a:lnTo>
                  <a:lnTo>
                    <a:pt x="60199" y="293370"/>
                  </a:lnTo>
                  <a:lnTo>
                    <a:pt x="58990" y="290830"/>
                  </a:lnTo>
                  <a:lnTo>
                    <a:pt x="58189" y="287048"/>
                  </a:lnTo>
                  <a:lnTo>
                    <a:pt x="57697" y="283210"/>
                  </a:lnTo>
                  <a:lnTo>
                    <a:pt x="57588" y="281940"/>
                  </a:lnTo>
                  <a:lnTo>
                    <a:pt x="57479" y="280670"/>
                  </a:lnTo>
                  <a:lnTo>
                    <a:pt x="57370" y="279400"/>
                  </a:lnTo>
                  <a:lnTo>
                    <a:pt x="57262" y="278130"/>
                  </a:lnTo>
                  <a:lnTo>
                    <a:pt x="57162" y="276972"/>
                  </a:lnTo>
                  <a:lnTo>
                    <a:pt x="57046" y="275608"/>
                  </a:lnTo>
                  <a:lnTo>
                    <a:pt x="56941" y="274383"/>
                  </a:lnTo>
                  <a:lnTo>
                    <a:pt x="90357" y="248920"/>
                  </a:lnTo>
                  <a:lnTo>
                    <a:pt x="115302" y="248920"/>
                  </a:lnTo>
                  <a:lnTo>
                    <a:pt x="110792" y="246380"/>
                  </a:lnTo>
                  <a:lnTo>
                    <a:pt x="111225" y="245110"/>
                  </a:lnTo>
                  <a:lnTo>
                    <a:pt x="105739" y="245110"/>
                  </a:lnTo>
                  <a:lnTo>
                    <a:pt x="107334" y="240030"/>
                  </a:lnTo>
                  <a:lnTo>
                    <a:pt x="109947" y="234950"/>
                  </a:lnTo>
                  <a:lnTo>
                    <a:pt x="113475" y="229870"/>
                  </a:lnTo>
                  <a:lnTo>
                    <a:pt x="138118" y="229870"/>
                  </a:lnTo>
                  <a:lnTo>
                    <a:pt x="147008" y="228600"/>
                  </a:lnTo>
                  <a:lnTo>
                    <a:pt x="155644" y="226060"/>
                  </a:lnTo>
                  <a:lnTo>
                    <a:pt x="111277" y="226060"/>
                  </a:lnTo>
                  <a:lnTo>
                    <a:pt x="84669" y="221071"/>
                  </a:lnTo>
                  <a:close/>
                </a:path>
                <a:path w="564515" h="387350">
                  <a:moveTo>
                    <a:pt x="350668" y="260388"/>
                  </a:moveTo>
                  <a:lnTo>
                    <a:pt x="341725" y="260388"/>
                  </a:lnTo>
                  <a:lnTo>
                    <a:pt x="345409" y="262972"/>
                  </a:lnTo>
                  <a:lnTo>
                    <a:pt x="349005" y="265430"/>
                  </a:lnTo>
                  <a:lnTo>
                    <a:pt x="354112" y="267970"/>
                  </a:lnTo>
                  <a:lnTo>
                    <a:pt x="373848" y="278130"/>
                  </a:lnTo>
                  <a:lnTo>
                    <a:pt x="381491" y="284665"/>
                  </a:lnTo>
                  <a:lnTo>
                    <a:pt x="382361" y="285319"/>
                  </a:lnTo>
                  <a:lnTo>
                    <a:pt x="383636" y="286500"/>
                  </a:lnTo>
                  <a:lnTo>
                    <a:pt x="390104" y="293370"/>
                  </a:lnTo>
                  <a:lnTo>
                    <a:pt x="395683" y="293370"/>
                  </a:lnTo>
                  <a:lnTo>
                    <a:pt x="395276" y="292100"/>
                  </a:lnTo>
                  <a:lnTo>
                    <a:pt x="395843" y="290830"/>
                  </a:lnTo>
                  <a:lnTo>
                    <a:pt x="395968" y="289633"/>
                  </a:lnTo>
                  <a:lnTo>
                    <a:pt x="395982" y="287048"/>
                  </a:lnTo>
                  <a:lnTo>
                    <a:pt x="391238" y="287048"/>
                  </a:lnTo>
                  <a:lnTo>
                    <a:pt x="383617" y="279400"/>
                  </a:lnTo>
                  <a:lnTo>
                    <a:pt x="374980" y="273097"/>
                  </a:lnTo>
                  <a:lnTo>
                    <a:pt x="356404" y="262972"/>
                  </a:lnTo>
                  <a:lnTo>
                    <a:pt x="350668" y="260388"/>
                  </a:lnTo>
                  <a:close/>
                </a:path>
                <a:path w="564515" h="387350">
                  <a:moveTo>
                    <a:pt x="426532" y="273097"/>
                  </a:moveTo>
                  <a:lnTo>
                    <a:pt x="401467" y="273097"/>
                  </a:lnTo>
                  <a:lnTo>
                    <a:pt x="396369" y="279400"/>
                  </a:lnTo>
                  <a:lnTo>
                    <a:pt x="396415" y="290086"/>
                  </a:lnTo>
                  <a:lnTo>
                    <a:pt x="396026" y="292100"/>
                  </a:lnTo>
                  <a:lnTo>
                    <a:pt x="395683" y="293370"/>
                  </a:lnTo>
                  <a:lnTo>
                    <a:pt x="400546" y="293370"/>
                  </a:lnTo>
                  <a:lnTo>
                    <a:pt x="401184" y="290086"/>
                  </a:lnTo>
                  <a:lnTo>
                    <a:pt x="401110" y="287696"/>
                  </a:lnTo>
                  <a:lnTo>
                    <a:pt x="400997" y="286500"/>
                  </a:lnTo>
                  <a:lnTo>
                    <a:pt x="400890" y="284665"/>
                  </a:lnTo>
                  <a:lnTo>
                    <a:pt x="400765" y="280807"/>
                  </a:lnTo>
                  <a:lnTo>
                    <a:pt x="400677" y="278130"/>
                  </a:lnTo>
                  <a:lnTo>
                    <a:pt x="407365" y="275608"/>
                  </a:lnTo>
                  <a:lnTo>
                    <a:pt x="416912" y="274383"/>
                  </a:lnTo>
                  <a:lnTo>
                    <a:pt x="428006" y="274383"/>
                  </a:lnTo>
                  <a:lnTo>
                    <a:pt x="426532" y="273097"/>
                  </a:lnTo>
                  <a:close/>
                </a:path>
                <a:path w="564515" h="387350">
                  <a:moveTo>
                    <a:pt x="116090" y="255270"/>
                  </a:moveTo>
                  <a:lnTo>
                    <a:pt x="104509" y="255270"/>
                  </a:lnTo>
                  <a:lnTo>
                    <a:pt x="104565" y="260388"/>
                  </a:lnTo>
                  <a:lnTo>
                    <a:pt x="128211" y="289633"/>
                  </a:lnTo>
                  <a:lnTo>
                    <a:pt x="132824" y="289633"/>
                  </a:lnTo>
                  <a:lnTo>
                    <a:pt x="127192" y="290830"/>
                  </a:lnTo>
                  <a:lnTo>
                    <a:pt x="151560" y="290830"/>
                  </a:lnTo>
                  <a:lnTo>
                    <a:pt x="154952" y="288290"/>
                  </a:lnTo>
                  <a:lnTo>
                    <a:pt x="159484" y="284665"/>
                  </a:lnTo>
                  <a:lnTo>
                    <a:pt x="129405" y="284665"/>
                  </a:lnTo>
                  <a:lnTo>
                    <a:pt x="121642" y="281940"/>
                  </a:lnTo>
                  <a:lnTo>
                    <a:pt x="116233" y="276972"/>
                  </a:lnTo>
                  <a:lnTo>
                    <a:pt x="115713" y="276209"/>
                  </a:lnTo>
                  <a:lnTo>
                    <a:pt x="112236" y="270510"/>
                  </a:lnTo>
                  <a:lnTo>
                    <a:pt x="109995" y="262972"/>
                  </a:lnTo>
                  <a:lnTo>
                    <a:pt x="109488" y="261684"/>
                  </a:lnTo>
                  <a:lnTo>
                    <a:pt x="109362" y="260545"/>
                  </a:lnTo>
                  <a:lnTo>
                    <a:pt x="109242" y="259253"/>
                  </a:lnTo>
                  <a:lnTo>
                    <a:pt x="109202" y="256540"/>
                  </a:lnTo>
                  <a:lnTo>
                    <a:pt x="118270" y="256540"/>
                  </a:lnTo>
                  <a:lnTo>
                    <a:pt x="116090" y="255270"/>
                  </a:lnTo>
                  <a:close/>
                </a:path>
                <a:path w="564515" h="387350">
                  <a:moveTo>
                    <a:pt x="468404" y="284665"/>
                  </a:moveTo>
                  <a:lnTo>
                    <a:pt x="461845" y="284665"/>
                  </a:lnTo>
                  <a:lnTo>
                    <a:pt x="467656" y="288290"/>
                  </a:lnTo>
                  <a:lnTo>
                    <a:pt x="475518" y="290830"/>
                  </a:lnTo>
                  <a:lnTo>
                    <a:pt x="484005" y="289633"/>
                  </a:lnTo>
                  <a:lnTo>
                    <a:pt x="484295" y="289633"/>
                  </a:lnTo>
                  <a:lnTo>
                    <a:pt x="492352" y="287048"/>
                  </a:lnTo>
                  <a:lnTo>
                    <a:pt x="493136" y="286500"/>
                  </a:lnTo>
                  <a:lnTo>
                    <a:pt x="494020" y="285824"/>
                  </a:lnTo>
                  <a:lnTo>
                    <a:pt x="476515" y="285824"/>
                  </a:lnTo>
                  <a:lnTo>
                    <a:pt x="468404" y="284665"/>
                  </a:lnTo>
                  <a:close/>
                </a:path>
                <a:path w="564515" h="387350">
                  <a:moveTo>
                    <a:pt x="436726" y="283210"/>
                  </a:moveTo>
                  <a:lnTo>
                    <a:pt x="437118" y="284665"/>
                  </a:lnTo>
                  <a:lnTo>
                    <a:pt x="438390" y="288290"/>
                  </a:lnTo>
                  <a:lnTo>
                    <a:pt x="438307" y="285824"/>
                  </a:lnTo>
                  <a:lnTo>
                    <a:pt x="438040" y="285319"/>
                  </a:lnTo>
                  <a:lnTo>
                    <a:pt x="436726" y="283210"/>
                  </a:lnTo>
                  <a:close/>
                </a:path>
                <a:path w="564515" h="387350">
                  <a:moveTo>
                    <a:pt x="420700" y="265430"/>
                  </a:moveTo>
                  <a:lnTo>
                    <a:pt x="405086" y="265430"/>
                  </a:lnTo>
                  <a:lnTo>
                    <a:pt x="400859" y="267970"/>
                  </a:lnTo>
                  <a:lnTo>
                    <a:pt x="398689" y="269302"/>
                  </a:lnTo>
                  <a:lnTo>
                    <a:pt x="392507" y="276209"/>
                  </a:lnTo>
                  <a:lnTo>
                    <a:pt x="391896" y="276972"/>
                  </a:lnTo>
                  <a:lnTo>
                    <a:pt x="390618" y="281940"/>
                  </a:lnTo>
                  <a:lnTo>
                    <a:pt x="390999" y="284665"/>
                  </a:lnTo>
                  <a:lnTo>
                    <a:pt x="391090" y="285319"/>
                  </a:lnTo>
                  <a:lnTo>
                    <a:pt x="391211" y="287048"/>
                  </a:lnTo>
                  <a:lnTo>
                    <a:pt x="395982" y="287048"/>
                  </a:lnTo>
                  <a:lnTo>
                    <a:pt x="395589" y="283210"/>
                  </a:lnTo>
                  <a:lnTo>
                    <a:pt x="395528" y="282618"/>
                  </a:lnTo>
                  <a:lnTo>
                    <a:pt x="395459" y="281940"/>
                  </a:lnTo>
                  <a:lnTo>
                    <a:pt x="395864" y="280807"/>
                  </a:lnTo>
                  <a:lnTo>
                    <a:pt x="395861" y="275608"/>
                  </a:lnTo>
                  <a:lnTo>
                    <a:pt x="403898" y="271780"/>
                  </a:lnTo>
                  <a:lnTo>
                    <a:pt x="404138" y="271780"/>
                  </a:lnTo>
                  <a:lnTo>
                    <a:pt x="406771" y="270510"/>
                  </a:lnTo>
                  <a:lnTo>
                    <a:pt x="430332" y="270510"/>
                  </a:lnTo>
                  <a:lnTo>
                    <a:pt x="428700" y="269302"/>
                  </a:lnTo>
                  <a:lnTo>
                    <a:pt x="420700" y="265430"/>
                  </a:lnTo>
                  <a:close/>
                </a:path>
                <a:path w="564515" h="387350">
                  <a:moveTo>
                    <a:pt x="303225" y="279400"/>
                  </a:moveTo>
                  <a:lnTo>
                    <a:pt x="284224" y="279400"/>
                  </a:lnTo>
                  <a:lnTo>
                    <a:pt x="285454" y="280670"/>
                  </a:lnTo>
                  <a:lnTo>
                    <a:pt x="254721" y="280670"/>
                  </a:lnTo>
                  <a:lnTo>
                    <a:pt x="277558" y="283210"/>
                  </a:lnTo>
                  <a:lnTo>
                    <a:pt x="282371" y="284665"/>
                  </a:lnTo>
                  <a:lnTo>
                    <a:pt x="285677" y="285824"/>
                  </a:lnTo>
                  <a:lnTo>
                    <a:pt x="312358" y="285824"/>
                  </a:lnTo>
                  <a:lnTo>
                    <a:pt x="312240" y="284665"/>
                  </a:lnTo>
                  <a:lnTo>
                    <a:pt x="311925" y="284665"/>
                  </a:lnTo>
                  <a:lnTo>
                    <a:pt x="313225" y="283210"/>
                  </a:lnTo>
                  <a:lnTo>
                    <a:pt x="314585" y="281940"/>
                  </a:lnTo>
                  <a:lnTo>
                    <a:pt x="306742" y="281940"/>
                  </a:lnTo>
                  <a:lnTo>
                    <a:pt x="305442" y="280670"/>
                  </a:lnTo>
                  <a:lnTo>
                    <a:pt x="303225" y="279400"/>
                  </a:lnTo>
                  <a:close/>
                </a:path>
                <a:path w="564515" h="387350">
                  <a:moveTo>
                    <a:pt x="507247" y="226060"/>
                  </a:moveTo>
                  <a:lnTo>
                    <a:pt x="491835" y="226060"/>
                  </a:lnTo>
                  <a:lnTo>
                    <a:pt x="506114" y="228600"/>
                  </a:lnTo>
                  <a:lnTo>
                    <a:pt x="512231" y="236220"/>
                  </a:lnTo>
                  <a:lnTo>
                    <a:pt x="512621" y="240030"/>
                  </a:lnTo>
                  <a:lnTo>
                    <a:pt x="512497" y="254000"/>
                  </a:lnTo>
                  <a:lnTo>
                    <a:pt x="510032" y="260388"/>
                  </a:lnTo>
                  <a:lnTo>
                    <a:pt x="483499" y="285824"/>
                  </a:lnTo>
                  <a:lnTo>
                    <a:pt x="494020" y="285824"/>
                  </a:lnTo>
                  <a:lnTo>
                    <a:pt x="501055" y="280450"/>
                  </a:lnTo>
                  <a:lnTo>
                    <a:pt x="504330" y="277574"/>
                  </a:lnTo>
                  <a:lnTo>
                    <a:pt x="511101" y="269302"/>
                  </a:lnTo>
                  <a:lnTo>
                    <a:pt x="511647" y="267970"/>
                  </a:lnTo>
                  <a:lnTo>
                    <a:pt x="515299" y="260545"/>
                  </a:lnTo>
                  <a:lnTo>
                    <a:pt x="515256" y="260388"/>
                  </a:lnTo>
                  <a:lnTo>
                    <a:pt x="517571" y="252730"/>
                  </a:lnTo>
                  <a:lnTo>
                    <a:pt x="517488" y="243493"/>
                  </a:lnTo>
                  <a:lnTo>
                    <a:pt x="517441" y="242729"/>
                  </a:lnTo>
                  <a:lnTo>
                    <a:pt x="517281" y="242570"/>
                  </a:lnTo>
                  <a:lnTo>
                    <a:pt x="515854" y="236220"/>
                  </a:lnTo>
                  <a:lnTo>
                    <a:pt x="511729" y="229870"/>
                  </a:lnTo>
                  <a:lnTo>
                    <a:pt x="507247" y="226060"/>
                  </a:lnTo>
                  <a:close/>
                </a:path>
                <a:path w="564515" h="387350">
                  <a:moveTo>
                    <a:pt x="118270" y="256540"/>
                  </a:moveTo>
                  <a:lnTo>
                    <a:pt x="109202" y="256540"/>
                  </a:lnTo>
                  <a:lnTo>
                    <a:pt x="116826" y="261684"/>
                  </a:lnTo>
                  <a:lnTo>
                    <a:pt x="118695" y="262972"/>
                  </a:lnTo>
                  <a:lnTo>
                    <a:pt x="126139" y="270510"/>
                  </a:lnTo>
                  <a:lnTo>
                    <a:pt x="131797" y="278130"/>
                  </a:lnTo>
                  <a:lnTo>
                    <a:pt x="135714" y="284665"/>
                  </a:lnTo>
                  <a:lnTo>
                    <a:pt x="159564" y="284665"/>
                  </a:lnTo>
                  <a:lnTo>
                    <a:pt x="160755" y="283210"/>
                  </a:lnTo>
                  <a:lnTo>
                    <a:pt x="140071" y="283210"/>
                  </a:lnTo>
                  <a:lnTo>
                    <a:pt x="135127" y="274383"/>
                  </a:lnTo>
                  <a:lnTo>
                    <a:pt x="131272" y="269302"/>
                  </a:lnTo>
                  <a:lnTo>
                    <a:pt x="126355" y="264160"/>
                  </a:lnTo>
                  <a:lnTo>
                    <a:pt x="118270" y="256540"/>
                  </a:lnTo>
                  <a:close/>
                </a:path>
                <a:path w="564515" h="387350">
                  <a:moveTo>
                    <a:pt x="336032" y="283210"/>
                  </a:moveTo>
                  <a:lnTo>
                    <a:pt x="328510" y="284665"/>
                  </a:lnTo>
                  <a:lnTo>
                    <a:pt x="343895" y="284665"/>
                  </a:lnTo>
                  <a:lnTo>
                    <a:pt x="336032" y="283210"/>
                  </a:lnTo>
                  <a:close/>
                </a:path>
                <a:path w="564515" h="387350">
                  <a:moveTo>
                    <a:pt x="474412" y="226060"/>
                  </a:moveTo>
                  <a:lnTo>
                    <a:pt x="469678" y="226060"/>
                  </a:lnTo>
                  <a:lnTo>
                    <a:pt x="469612" y="228600"/>
                  </a:lnTo>
                  <a:lnTo>
                    <a:pt x="469513" y="232410"/>
                  </a:lnTo>
                  <a:lnTo>
                    <a:pt x="467389" y="238559"/>
                  </a:lnTo>
                  <a:lnTo>
                    <a:pt x="464182" y="246380"/>
                  </a:lnTo>
                  <a:lnTo>
                    <a:pt x="457273" y="261684"/>
                  </a:lnTo>
                  <a:lnTo>
                    <a:pt x="456725" y="262972"/>
                  </a:lnTo>
                  <a:lnTo>
                    <a:pt x="456801" y="271780"/>
                  </a:lnTo>
                  <a:lnTo>
                    <a:pt x="457318" y="275608"/>
                  </a:lnTo>
                  <a:lnTo>
                    <a:pt x="457399" y="276209"/>
                  </a:lnTo>
                  <a:lnTo>
                    <a:pt x="457503" y="276972"/>
                  </a:lnTo>
                  <a:lnTo>
                    <a:pt x="457584" y="277574"/>
                  </a:lnTo>
                  <a:lnTo>
                    <a:pt x="457659" y="278130"/>
                  </a:lnTo>
                  <a:lnTo>
                    <a:pt x="461661" y="284665"/>
                  </a:lnTo>
                  <a:lnTo>
                    <a:pt x="467289" y="284665"/>
                  </a:lnTo>
                  <a:lnTo>
                    <a:pt x="460878" y="278130"/>
                  </a:lnTo>
                  <a:lnTo>
                    <a:pt x="460976" y="275608"/>
                  </a:lnTo>
                  <a:lnTo>
                    <a:pt x="461074" y="273097"/>
                  </a:lnTo>
                  <a:lnTo>
                    <a:pt x="461174" y="270510"/>
                  </a:lnTo>
                  <a:lnTo>
                    <a:pt x="461273" y="267970"/>
                  </a:lnTo>
                  <a:lnTo>
                    <a:pt x="461372" y="265430"/>
                  </a:lnTo>
                  <a:lnTo>
                    <a:pt x="461422" y="264160"/>
                  </a:lnTo>
                  <a:lnTo>
                    <a:pt x="468482" y="247777"/>
                  </a:lnTo>
                  <a:lnTo>
                    <a:pt x="471871" y="240030"/>
                  </a:lnTo>
                  <a:lnTo>
                    <a:pt x="474217" y="232410"/>
                  </a:lnTo>
                  <a:lnTo>
                    <a:pt x="474334" y="228600"/>
                  </a:lnTo>
                  <a:lnTo>
                    <a:pt x="474412" y="226060"/>
                  </a:lnTo>
                  <a:close/>
                </a:path>
                <a:path w="564515" h="387350">
                  <a:moveTo>
                    <a:pt x="119812" y="251460"/>
                  </a:moveTo>
                  <a:lnTo>
                    <a:pt x="109551" y="251460"/>
                  </a:lnTo>
                  <a:lnTo>
                    <a:pt x="119853" y="256540"/>
                  </a:lnTo>
                  <a:lnTo>
                    <a:pt x="128333" y="265430"/>
                  </a:lnTo>
                  <a:lnTo>
                    <a:pt x="131291" y="269302"/>
                  </a:lnTo>
                  <a:lnTo>
                    <a:pt x="133677" y="271780"/>
                  </a:lnTo>
                  <a:lnTo>
                    <a:pt x="140709" y="283210"/>
                  </a:lnTo>
                  <a:lnTo>
                    <a:pt x="160755" y="283210"/>
                  </a:lnTo>
                  <a:lnTo>
                    <a:pt x="162720" y="280807"/>
                  </a:lnTo>
                  <a:lnTo>
                    <a:pt x="162832" y="280670"/>
                  </a:lnTo>
                  <a:lnTo>
                    <a:pt x="144876" y="280670"/>
                  </a:lnTo>
                  <a:lnTo>
                    <a:pt x="138947" y="270510"/>
                  </a:lnTo>
                  <a:lnTo>
                    <a:pt x="131452" y="261684"/>
                  </a:lnTo>
                  <a:lnTo>
                    <a:pt x="122067" y="252730"/>
                  </a:lnTo>
                  <a:lnTo>
                    <a:pt x="119812" y="251460"/>
                  </a:lnTo>
                  <a:close/>
                </a:path>
                <a:path w="564515" h="387350">
                  <a:moveTo>
                    <a:pt x="434265" y="279840"/>
                  </a:moveTo>
                  <a:lnTo>
                    <a:pt x="436336" y="282618"/>
                  </a:lnTo>
                  <a:lnTo>
                    <a:pt x="435987" y="281940"/>
                  </a:lnTo>
                  <a:lnTo>
                    <a:pt x="435300" y="280807"/>
                  </a:lnTo>
                  <a:lnTo>
                    <a:pt x="435216" y="280670"/>
                  </a:lnTo>
                  <a:lnTo>
                    <a:pt x="434265" y="279840"/>
                  </a:lnTo>
                  <a:close/>
                </a:path>
                <a:path w="564515" h="387350">
                  <a:moveTo>
                    <a:pt x="215188" y="271780"/>
                  </a:moveTo>
                  <a:lnTo>
                    <a:pt x="222856" y="276209"/>
                  </a:lnTo>
                  <a:lnTo>
                    <a:pt x="224114" y="276972"/>
                  </a:lnTo>
                  <a:lnTo>
                    <a:pt x="229961" y="281940"/>
                  </a:lnTo>
                  <a:lnTo>
                    <a:pt x="228907" y="280807"/>
                  </a:lnTo>
                  <a:lnTo>
                    <a:pt x="228782" y="280670"/>
                  </a:lnTo>
                  <a:lnTo>
                    <a:pt x="222817" y="275608"/>
                  </a:lnTo>
                  <a:lnTo>
                    <a:pt x="215188" y="271780"/>
                  </a:lnTo>
                  <a:close/>
                </a:path>
                <a:path w="564515" h="387350">
                  <a:moveTo>
                    <a:pt x="344404" y="256540"/>
                  </a:moveTo>
                  <a:lnTo>
                    <a:pt x="327321" y="256540"/>
                  </a:lnTo>
                  <a:lnTo>
                    <a:pt x="328586" y="257810"/>
                  </a:lnTo>
                  <a:lnTo>
                    <a:pt x="331324" y="260388"/>
                  </a:lnTo>
                  <a:lnTo>
                    <a:pt x="329194" y="264160"/>
                  </a:lnTo>
                  <a:lnTo>
                    <a:pt x="314805" y="275608"/>
                  </a:lnTo>
                  <a:lnTo>
                    <a:pt x="311074" y="278130"/>
                  </a:lnTo>
                  <a:lnTo>
                    <a:pt x="309461" y="280670"/>
                  </a:lnTo>
                  <a:lnTo>
                    <a:pt x="308119" y="281940"/>
                  </a:lnTo>
                  <a:lnTo>
                    <a:pt x="314585" y="281940"/>
                  </a:lnTo>
                  <a:lnTo>
                    <a:pt x="317853" y="278130"/>
                  </a:lnTo>
                  <a:lnTo>
                    <a:pt x="332362" y="267970"/>
                  </a:lnTo>
                  <a:lnTo>
                    <a:pt x="335159" y="262972"/>
                  </a:lnTo>
                  <a:lnTo>
                    <a:pt x="345409" y="262972"/>
                  </a:lnTo>
                  <a:lnTo>
                    <a:pt x="342878" y="261684"/>
                  </a:lnTo>
                  <a:lnTo>
                    <a:pt x="341491" y="261684"/>
                  </a:lnTo>
                  <a:lnTo>
                    <a:pt x="341644" y="260545"/>
                  </a:lnTo>
                  <a:lnTo>
                    <a:pt x="341666" y="260388"/>
                  </a:lnTo>
                  <a:lnTo>
                    <a:pt x="350646" y="260388"/>
                  </a:lnTo>
                  <a:lnTo>
                    <a:pt x="348480" y="259080"/>
                  </a:lnTo>
                  <a:lnTo>
                    <a:pt x="337333" y="259080"/>
                  </a:lnTo>
                  <a:lnTo>
                    <a:pt x="337191" y="257810"/>
                  </a:lnTo>
                  <a:lnTo>
                    <a:pt x="346375" y="257810"/>
                  </a:lnTo>
                  <a:lnTo>
                    <a:pt x="344404" y="256540"/>
                  </a:lnTo>
                  <a:close/>
                </a:path>
                <a:path w="564515" h="387350">
                  <a:moveTo>
                    <a:pt x="177852" y="213448"/>
                  </a:moveTo>
                  <a:lnTo>
                    <a:pt x="173146" y="213448"/>
                  </a:lnTo>
                  <a:lnTo>
                    <a:pt x="173085" y="227330"/>
                  </a:lnTo>
                  <a:lnTo>
                    <a:pt x="172986" y="228600"/>
                  </a:lnTo>
                  <a:lnTo>
                    <a:pt x="172886" y="229870"/>
                  </a:lnTo>
                  <a:lnTo>
                    <a:pt x="172787" y="231140"/>
                  </a:lnTo>
                  <a:lnTo>
                    <a:pt x="172687" y="232410"/>
                  </a:lnTo>
                  <a:lnTo>
                    <a:pt x="156453" y="270510"/>
                  </a:lnTo>
                  <a:lnTo>
                    <a:pt x="144876" y="280670"/>
                  </a:lnTo>
                  <a:lnTo>
                    <a:pt x="162832" y="280670"/>
                  </a:lnTo>
                  <a:lnTo>
                    <a:pt x="168911" y="273238"/>
                  </a:lnTo>
                  <a:lnTo>
                    <a:pt x="169027" y="273097"/>
                  </a:lnTo>
                  <a:lnTo>
                    <a:pt x="173221" y="265430"/>
                  </a:lnTo>
                  <a:lnTo>
                    <a:pt x="176365" y="257810"/>
                  </a:lnTo>
                  <a:lnTo>
                    <a:pt x="170661" y="257810"/>
                  </a:lnTo>
                  <a:lnTo>
                    <a:pt x="171595" y="256540"/>
                  </a:lnTo>
                  <a:lnTo>
                    <a:pt x="172819" y="254000"/>
                  </a:lnTo>
                  <a:lnTo>
                    <a:pt x="179388" y="254000"/>
                  </a:lnTo>
                  <a:lnTo>
                    <a:pt x="180395" y="252730"/>
                  </a:lnTo>
                  <a:lnTo>
                    <a:pt x="184822" y="246380"/>
                  </a:lnTo>
                  <a:lnTo>
                    <a:pt x="186453" y="245110"/>
                  </a:lnTo>
                  <a:lnTo>
                    <a:pt x="180626" y="245110"/>
                  </a:lnTo>
                  <a:lnTo>
                    <a:pt x="180904" y="243840"/>
                  </a:lnTo>
                  <a:lnTo>
                    <a:pt x="181976" y="242570"/>
                  </a:lnTo>
                  <a:lnTo>
                    <a:pt x="175839" y="242570"/>
                  </a:lnTo>
                  <a:lnTo>
                    <a:pt x="177322" y="233680"/>
                  </a:lnTo>
                  <a:lnTo>
                    <a:pt x="177428" y="232410"/>
                  </a:lnTo>
                  <a:lnTo>
                    <a:pt x="177535" y="231140"/>
                  </a:lnTo>
                  <a:lnTo>
                    <a:pt x="177641" y="229870"/>
                  </a:lnTo>
                  <a:lnTo>
                    <a:pt x="177747" y="228600"/>
                  </a:lnTo>
                  <a:lnTo>
                    <a:pt x="177852" y="213448"/>
                  </a:lnTo>
                  <a:close/>
                </a:path>
                <a:path w="564515" h="387350">
                  <a:moveTo>
                    <a:pt x="260495" y="276972"/>
                  </a:moveTo>
                  <a:lnTo>
                    <a:pt x="233992" y="276972"/>
                  </a:lnTo>
                  <a:lnTo>
                    <a:pt x="237777" y="279400"/>
                  </a:lnTo>
                  <a:lnTo>
                    <a:pt x="242593" y="280670"/>
                  </a:lnTo>
                  <a:lnTo>
                    <a:pt x="285454" y="280670"/>
                  </a:lnTo>
                  <a:lnTo>
                    <a:pt x="283456" y="279400"/>
                  </a:lnTo>
                  <a:lnTo>
                    <a:pt x="304537" y="279400"/>
                  </a:lnTo>
                  <a:lnTo>
                    <a:pt x="305968" y="278130"/>
                  </a:lnTo>
                  <a:lnTo>
                    <a:pt x="269502" y="278130"/>
                  </a:lnTo>
                  <a:lnTo>
                    <a:pt x="260495" y="276972"/>
                  </a:lnTo>
                  <a:close/>
                </a:path>
                <a:path w="564515" h="387350">
                  <a:moveTo>
                    <a:pt x="423115" y="271780"/>
                  </a:moveTo>
                  <a:lnTo>
                    <a:pt x="404132" y="271780"/>
                  </a:lnTo>
                  <a:lnTo>
                    <a:pt x="401120" y="273097"/>
                  </a:lnTo>
                  <a:lnTo>
                    <a:pt x="395861" y="275608"/>
                  </a:lnTo>
                  <a:lnTo>
                    <a:pt x="395905" y="276972"/>
                  </a:lnTo>
                  <a:lnTo>
                    <a:pt x="396016" y="280450"/>
                  </a:lnTo>
                  <a:lnTo>
                    <a:pt x="396369" y="279400"/>
                  </a:lnTo>
                  <a:lnTo>
                    <a:pt x="401352" y="273238"/>
                  </a:lnTo>
                  <a:lnTo>
                    <a:pt x="401467" y="273097"/>
                  </a:lnTo>
                  <a:lnTo>
                    <a:pt x="426658" y="273097"/>
                  </a:lnTo>
                  <a:lnTo>
                    <a:pt x="423115" y="271780"/>
                  </a:lnTo>
                  <a:close/>
                </a:path>
                <a:path w="564515" h="387350">
                  <a:moveTo>
                    <a:pt x="329186" y="233680"/>
                  </a:moveTo>
                  <a:lnTo>
                    <a:pt x="299561" y="233680"/>
                  </a:lnTo>
                  <a:lnTo>
                    <a:pt x="309727" y="236220"/>
                  </a:lnTo>
                  <a:lnTo>
                    <a:pt x="313485" y="237490"/>
                  </a:lnTo>
                  <a:lnTo>
                    <a:pt x="314933" y="241300"/>
                  </a:lnTo>
                  <a:lnTo>
                    <a:pt x="317061" y="245110"/>
                  </a:lnTo>
                  <a:lnTo>
                    <a:pt x="319845" y="248920"/>
                  </a:lnTo>
                  <a:lnTo>
                    <a:pt x="317664" y="256540"/>
                  </a:lnTo>
                  <a:lnTo>
                    <a:pt x="301441" y="267970"/>
                  </a:lnTo>
                  <a:lnTo>
                    <a:pt x="297227" y="271780"/>
                  </a:lnTo>
                  <a:lnTo>
                    <a:pt x="294744" y="274383"/>
                  </a:lnTo>
                  <a:lnTo>
                    <a:pt x="292557" y="276972"/>
                  </a:lnTo>
                  <a:lnTo>
                    <a:pt x="270177" y="276972"/>
                  </a:lnTo>
                  <a:lnTo>
                    <a:pt x="271098" y="278130"/>
                  </a:lnTo>
                  <a:lnTo>
                    <a:pt x="297759" y="278130"/>
                  </a:lnTo>
                  <a:lnTo>
                    <a:pt x="299202" y="276972"/>
                  </a:lnTo>
                  <a:lnTo>
                    <a:pt x="299786" y="276209"/>
                  </a:lnTo>
                  <a:lnTo>
                    <a:pt x="301031" y="274383"/>
                  </a:lnTo>
                  <a:lnTo>
                    <a:pt x="302493" y="273238"/>
                  </a:lnTo>
                  <a:lnTo>
                    <a:pt x="304407" y="271780"/>
                  </a:lnTo>
                  <a:lnTo>
                    <a:pt x="320052" y="260388"/>
                  </a:lnTo>
                  <a:lnTo>
                    <a:pt x="320571" y="259253"/>
                  </a:lnTo>
                  <a:lnTo>
                    <a:pt x="323343" y="252730"/>
                  </a:lnTo>
                  <a:lnTo>
                    <a:pt x="330297" y="252730"/>
                  </a:lnTo>
                  <a:lnTo>
                    <a:pt x="329248" y="251460"/>
                  </a:lnTo>
                  <a:lnTo>
                    <a:pt x="336748" y="251460"/>
                  </a:lnTo>
                  <a:lnTo>
                    <a:pt x="336015" y="247777"/>
                  </a:lnTo>
                  <a:lnTo>
                    <a:pt x="335990" y="247650"/>
                  </a:lnTo>
                  <a:lnTo>
                    <a:pt x="325004" y="247650"/>
                  </a:lnTo>
                  <a:lnTo>
                    <a:pt x="325099" y="246380"/>
                  </a:lnTo>
                  <a:lnTo>
                    <a:pt x="335737" y="246380"/>
                  </a:lnTo>
                  <a:lnTo>
                    <a:pt x="333414" y="243840"/>
                  </a:lnTo>
                  <a:lnTo>
                    <a:pt x="331338" y="241300"/>
                  </a:lnTo>
                  <a:lnTo>
                    <a:pt x="320453" y="241300"/>
                  </a:lnTo>
                  <a:lnTo>
                    <a:pt x="320182" y="240030"/>
                  </a:lnTo>
                  <a:lnTo>
                    <a:pt x="320028" y="240030"/>
                  </a:lnTo>
                  <a:lnTo>
                    <a:pt x="319791" y="238760"/>
                  </a:lnTo>
                  <a:lnTo>
                    <a:pt x="335664" y="238760"/>
                  </a:lnTo>
                  <a:lnTo>
                    <a:pt x="333200" y="236220"/>
                  </a:lnTo>
                  <a:lnTo>
                    <a:pt x="329186" y="233680"/>
                  </a:lnTo>
                  <a:close/>
                </a:path>
                <a:path w="564515" h="387350">
                  <a:moveTo>
                    <a:pt x="330297" y="252730"/>
                  </a:moveTo>
                  <a:lnTo>
                    <a:pt x="323751" y="252730"/>
                  </a:lnTo>
                  <a:lnTo>
                    <a:pt x="321101" y="259080"/>
                  </a:lnTo>
                  <a:lnTo>
                    <a:pt x="320522" y="260388"/>
                  </a:lnTo>
                  <a:lnTo>
                    <a:pt x="305737" y="271780"/>
                  </a:lnTo>
                  <a:lnTo>
                    <a:pt x="302486" y="274383"/>
                  </a:lnTo>
                  <a:lnTo>
                    <a:pt x="300432" y="275608"/>
                  </a:lnTo>
                  <a:lnTo>
                    <a:pt x="298326" y="278130"/>
                  </a:lnTo>
                  <a:lnTo>
                    <a:pt x="305968" y="278130"/>
                  </a:lnTo>
                  <a:lnTo>
                    <a:pt x="308672" y="275608"/>
                  </a:lnTo>
                  <a:lnTo>
                    <a:pt x="323598" y="264160"/>
                  </a:lnTo>
                  <a:lnTo>
                    <a:pt x="327321" y="256540"/>
                  </a:lnTo>
                  <a:lnTo>
                    <a:pt x="344404" y="256540"/>
                  </a:lnTo>
                  <a:lnTo>
                    <a:pt x="342433" y="255270"/>
                  </a:lnTo>
                  <a:lnTo>
                    <a:pt x="332439" y="255270"/>
                  </a:lnTo>
                  <a:lnTo>
                    <a:pt x="331346" y="254000"/>
                  </a:lnTo>
                  <a:lnTo>
                    <a:pt x="330297" y="252730"/>
                  </a:lnTo>
                  <a:close/>
                </a:path>
                <a:path w="564515" h="387350">
                  <a:moveTo>
                    <a:pt x="230958" y="275608"/>
                  </a:moveTo>
                  <a:lnTo>
                    <a:pt x="232026" y="276972"/>
                  </a:lnTo>
                  <a:lnTo>
                    <a:pt x="232380" y="276972"/>
                  </a:lnTo>
                  <a:lnTo>
                    <a:pt x="230958" y="275608"/>
                  </a:lnTo>
                  <a:close/>
                </a:path>
                <a:path w="564515" h="387350">
                  <a:moveTo>
                    <a:pt x="260296" y="275608"/>
                  </a:moveTo>
                  <a:lnTo>
                    <a:pt x="230958" y="275608"/>
                  </a:lnTo>
                  <a:lnTo>
                    <a:pt x="232380" y="276972"/>
                  </a:lnTo>
                  <a:lnTo>
                    <a:pt x="259560" y="276972"/>
                  </a:lnTo>
                  <a:lnTo>
                    <a:pt x="260296" y="275608"/>
                  </a:lnTo>
                  <a:close/>
                </a:path>
                <a:path w="564515" h="387350">
                  <a:moveTo>
                    <a:pt x="290416" y="275608"/>
                  </a:moveTo>
                  <a:lnTo>
                    <a:pt x="260420" y="275608"/>
                  </a:lnTo>
                  <a:lnTo>
                    <a:pt x="268669" y="276972"/>
                  </a:lnTo>
                  <a:lnTo>
                    <a:pt x="292853" y="276972"/>
                  </a:lnTo>
                  <a:lnTo>
                    <a:pt x="290416" y="275608"/>
                  </a:lnTo>
                  <a:close/>
                </a:path>
                <a:path w="564515" h="387350">
                  <a:moveTo>
                    <a:pt x="285973" y="274383"/>
                  </a:moveTo>
                  <a:lnTo>
                    <a:pt x="251615" y="274383"/>
                  </a:lnTo>
                  <a:lnTo>
                    <a:pt x="251198" y="275608"/>
                  </a:lnTo>
                  <a:lnTo>
                    <a:pt x="288141" y="275608"/>
                  </a:lnTo>
                  <a:lnTo>
                    <a:pt x="285973" y="274383"/>
                  </a:lnTo>
                  <a:close/>
                </a:path>
                <a:path w="564515" h="387350">
                  <a:moveTo>
                    <a:pt x="131642" y="269668"/>
                  </a:moveTo>
                  <a:lnTo>
                    <a:pt x="132188" y="270510"/>
                  </a:lnTo>
                  <a:lnTo>
                    <a:pt x="135127" y="274383"/>
                  </a:lnTo>
                  <a:lnTo>
                    <a:pt x="133669" y="271780"/>
                  </a:lnTo>
                  <a:lnTo>
                    <a:pt x="131642" y="269668"/>
                  </a:lnTo>
                  <a:close/>
                </a:path>
                <a:path w="564515" h="387350">
                  <a:moveTo>
                    <a:pt x="267276" y="269302"/>
                  </a:moveTo>
                  <a:lnTo>
                    <a:pt x="260305" y="269302"/>
                  </a:lnTo>
                  <a:lnTo>
                    <a:pt x="260507" y="270510"/>
                  </a:lnTo>
                  <a:lnTo>
                    <a:pt x="259561" y="270510"/>
                  </a:lnTo>
                  <a:lnTo>
                    <a:pt x="259059" y="271780"/>
                  </a:lnTo>
                  <a:lnTo>
                    <a:pt x="236299" y="271780"/>
                  </a:lnTo>
                  <a:lnTo>
                    <a:pt x="237206" y="273097"/>
                  </a:lnTo>
                  <a:lnTo>
                    <a:pt x="271750" y="273097"/>
                  </a:lnTo>
                  <a:lnTo>
                    <a:pt x="270206" y="271780"/>
                  </a:lnTo>
                  <a:lnTo>
                    <a:pt x="268669" y="270510"/>
                  </a:lnTo>
                  <a:lnTo>
                    <a:pt x="267276" y="269302"/>
                  </a:lnTo>
                  <a:close/>
                </a:path>
                <a:path w="564515" h="387350">
                  <a:moveTo>
                    <a:pt x="276655" y="269302"/>
                  </a:moveTo>
                  <a:lnTo>
                    <a:pt x="267299" y="269302"/>
                  </a:lnTo>
                  <a:lnTo>
                    <a:pt x="273067" y="273097"/>
                  </a:lnTo>
                  <a:lnTo>
                    <a:pt x="283096" y="273097"/>
                  </a:lnTo>
                  <a:lnTo>
                    <a:pt x="280117" y="271780"/>
                  </a:lnTo>
                  <a:lnTo>
                    <a:pt x="276655" y="269302"/>
                  </a:lnTo>
                  <a:close/>
                </a:path>
                <a:path w="564515" h="387350">
                  <a:moveTo>
                    <a:pt x="418195" y="270510"/>
                  </a:moveTo>
                  <a:lnTo>
                    <a:pt x="403898" y="271780"/>
                  </a:lnTo>
                  <a:lnTo>
                    <a:pt x="401120" y="273097"/>
                  </a:lnTo>
                  <a:lnTo>
                    <a:pt x="404132" y="271780"/>
                  </a:lnTo>
                  <a:lnTo>
                    <a:pt x="423115" y="271780"/>
                  </a:lnTo>
                  <a:lnTo>
                    <a:pt x="421206" y="271070"/>
                  </a:lnTo>
                  <a:lnTo>
                    <a:pt x="418195" y="270510"/>
                  </a:lnTo>
                  <a:close/>
                </a:path>
                <a:path w="564515" h="387350">
                  <a:moveTo>
                    <a:pt x="421206" y="271070"/>
                  </a:moveTo>
                  <a:lnTo>
                    <a:pt x="426658" y="273097"/>
                  </a:lnTo>
                  <a:lnTo>
                    <a:pt x="425021" y="271780"/>
                  </a:lnTo>
                  <a:lnTo>
                    <a:pt x="421206" y="271070"/>
                  </a:lnTo>
                  <a:close/>
                </a:path>
                <a:path w="564515" h="387350">
                  <a:moveTo>
                    <a:pt x="244071" y="224790"/>
                  </a:moveTo>
                  <a:lnTo>
                    <a:pt x="239089" y="224790"/>
                  </a:lnTo>
                  <a:lnTo>
                    <a:pt x="238433" y="226060"/>
                  </a:lnTo>
                  <a:lnTo>
                    <a:pt x="232534" y="238559"/>
                  </a:lnTo>
                  <a:lnTo>
                    <a:pt x="232319" y="238760"/>
                  </a:lnTo>
                  <a:lnTo>
                    <a:pt x="231081" y="242089"/>
                  </a:lnTo>
                  <a:lnTo>
                    <a:pt x="228938" y="252730"/>
                  </a:lnTo>
                  <a:lnTo>
                    <a:pt x="228699" y="254000"/>
                  </a:lnTo>
                  <a:lnTo>
                    <a:pt x="228773" y="260388"/>
                  </a:lnTo>
                  <a:lnTo>
                    <a:pt x="230815" y="265430"/>
                  </a:lnTo>
                  <a:lnTo>
                    <a:pt x="218149" y="265430"/>
                  </a:lnTo>
                  <a:lnTo>
                    <a:pt x="226986" y="269302"/>
                  </a:lnTo>
                  <a:lnTo>
                    <a:pt x="211040" y="269302"/>
                  </a:lnTo>
                  <a:lnTo>
                    <a:pt x="210821" y="270510"/>
                  </a:lnTo>
                  <a:lnTo>
                    <a:pt x="250123" y="270510"/>
                  </a:lnTo>
                  <a:lnTo>
                    <a:pt x="241997" y="267970"/>
                  </a:lnTo>
                  <a:lnTo>
                    <a:pt x="238025" y="267970"/>
                  </a:lnTo>
                  <a:lnTo>
                    <a:pt x="237127" y="266700"/>
                  </a:lnTo>
                  <a:lnTo>
                    <a:pt x="236346" y="265430"/>
                  </a:lnTo>
                  <a:lnTo>
                    <a:pt x="233659" y="260545"/>
                  </a:lnTo>
                  <a:lnTo>
                    <a:pt x="233572" y="260388"/>
                  </a:lnTo>
                  <a:lnTo>
                    <a:pt x="233459" y="259253"/>
                  </a:lnTo>
                  <a:lnTo>
                    <a:pt x="233338" y="257810"/>
                  </a:lnTo>
                  <a:lnTo>
                    <a:pt x="233232" y="256540"/>
                  </a:lnTo>
                  <a:lnTo>
                    <a:pt x="233125" y="255270"/>
                  </a:lnTo>
                  <a:lnTo>
                    <a:pt x="235728" y="242729"/>
                  </a:lnTo>
                  <a:lnTo>
                    <a:pt x="235761" y="242570"/>
                  </a:lnTo>
                  <a:lnTo>
                    <a:pt x="243185" y="227330"/>
                  </a:lnTo>
                  <a:lnTo>
                    <a:pt x="244071" y="224790"/>
                  </a:lnTo>
                  <a:close/>
                </a:path>
                <a:path w="564515" h="387350">
                  <a:moveTo>
                    <a:pt x="249887" y="224790"/>
                  </a:moveTo>
                  <a:lnTo>
                    <a:pt x="244071" y="224790"/>
                  </a:lnTo>
                  <a:lnTo>
                    <a:pt x="248498" y="229870"/>
                  </a:lnTo>
                  <a:lnTo>
                    <a:pt x="253320" y="236220"/>
                  </a:lnTo>
                  <a:lnTo>
                    <a:pt x="259904" y="238760"/>
                  </a:lnTo>
                  <a:lnTo>
                    <a:pt x="255147" y="243840"/>
                  </a:lnTo>
                  <a:lnTo>
                    <a:pt x="252871" y="250190"/>
                  </a:lnTo>
                  <a:lnTo>
                    <a:pt x="253807" y="259080"/>
                  </a:lnTo>
                  <a:lnTo>
                    <a:pt x="253961" y="260388"/>
                  </a:lnTo>
                  <a:lnTo>
                    <a:pt x="255361" y="262972"/>
                  </a:lnTo>
                  <a:lnTo>
                    <a:pt x="257180" y="265430"/>
                  </a:lnTo>
                  <a:lnTo>
                    <a:pt x="255235" y="267970"/>
                  </a:lnTo>
                  <a:lnTo>
                    <a:pt x="252718" y="269302"/>
                  </a:lnTo>
                  <a:lnTo>
                    <a:pt x="250123" y="270510"/>
                  </a:lnTo>
                  <a:lnTo>
                    <a:pt x="259632" y="270510"/>
                  </a:lnTo>
                  <a:lnTo>
                    <a:pt x="260262" y="269302"/>
                  </a:lnTo>
                  <a:lnTo>
                    <a:pt x="276655" y="269302"/>
                  </a:lnTo>
                  <a:lnTo>
                    <a:pt x="274792" y="267970"/>
                  </a:lnTo>
                  <a:lnTo>
                    <a:pt x="272245" y="266700"/>
                  </a:lnTo>
                  <a:lnTo>
                    <a:pt x="263858" y="266700"/>
                  </a:lnTo>
                  <a:lnTo>
                    <a:pt x="263261" y="265430"/>
                  </a:lnTo>
                  <a:lnTo>
                    <a:pt x="269975" y="265430"/>
                  </a:lnTo>
                  <a:lnTo>
                    <a:pt x="271284" y="262972"/>
                  </a:lnTo>
                  <a:lnTo>
                    <a:pt x="271630" y="261684"/>
                  </a:lnTo>
                  <a:lnTo>
                    <a:pt x="260604" y="261684"/>
                  </a:lnTo>
                  <a:lnTo>
                    <a:pt x="259235" y="260388"/>
                  </a:lnTo>
                  <a:lnTo>
                    <a:pt x="258889" y="259253"/>
                  </a:lnTo>
                  <a:lnTo>
                    <a:pt x="258486" y="257810"/>
                  </a:lnTo>
                  <a:lnTo>
                    <a:pt x="257712" y="251460"/>
                  </a:lnTo>
                  <a:lnTo>
                    <a:pt x="259545" y="247777"/>
                  </a:lnTo>
                  <a:lnTo>
                    <a:pt x="259609" y="247650"/>
                  </a:lnTo>
                  <a:lnTo>
                    <a:pt x="262079" y="243840"/>
                  </a:lnTo>
                  <a:lnTo>
                    <a:pt x="272339" y="243840"/>
                  </a:lnTo>
                  <a:lnTo>
                    <a:pt x="272008" y="242729"/>
                  </a:lnTo>
                  <a:lnTo>
                    <a:pt x="271961" y="242570"/>
                  </a:lnTo>
                  <a:lnTo>
                    <a:pt x="277960" y="242570"/>
                  </a:lnTo>
                  <a:lnTo>
                    <a:pt x="283887" y="240030"/>
                  </a:lnTo>
                  <a:lnTo>
                    <a:pt x="285989" y="237490"/>
                  </a:lnTo>
                  <a:lnTo>
                    <a:pt x="270353" y="237490"/>
                  </a:lnTo>
                  <a:lnTo>
                    <a:pt x="270271" y="236220"/>
                  </a:lnTo>
                  <a:lnTo>
                    <a:pt x="287039" y="236220"/>
                  </a:lnTo>
                  <a:lnTo>
                    <a:pt x="288090" y="234950"/>
                  </a:lnTo>
                  <a:lnTo>
                    <a:pt x="291783" y="234950"/>
                  </a:lnTo>
                  <a:lnTo>
                    <a:pt x="295731" y="233680"/>
                  </a:lnTo>
                  <a:lnTo>
                    <a:pt x="329186" y="233680"/>
                  </a:lnTo>
                  <a:lnTo>
                    <a:pt x="327179" y="232410"/>
                  </a:lnTo>
                  <a:lnTo>
                    <a:pt x="326641" y="231140"/>
                  </a:lnTo>
                  <a:lnTo>
                    <a:pt x="267812" y="231140"/>
                  </a:lnTo>
                  <a:lnTo>
                    <a:pt x="266860" y="229870"/>
                  </a:lnTo>
                  <a:lnTo>
                    <a:pt x="254798" y="229870"/>
                  </a:lnTo>
                  <a:lnTo>
                    <a:pt x="254400" y="229181"/>
                  </a:lnTo>
                  <a:lnTo>
                    <a:pt x="253492" y="228600"/>
                  </a:lnTo>
                  <a:lnTo>
                    <a:pt x="251660" y="227330"/>
                  </a:lnTo>
                  <a:lnTo>
                    <a:pt x="249887" y="224790"/>
                  </a:lnTo>
                  <a:close/>
                </a:path>
                <a:path w="564515" h="387350">
                  <a:moveTo>
                    <a:pt x="221258" y="267970"/>
                  </a:moveTo>
                  <a:lnTo>
                    <a:pt x="205673" y="267970"/>
                  </a:lnTo>
                  <a:lnTo>
                    <a:pt x="205549" y="269302"/>
                  </a:lnTo>
                  <a:lnTo>
                    <a:pt x="224508" y="269302"/>
                  </a:lnTo>
                  <a:lnTo>
                    <a:pt x="221258" y="267970"/>
                  </a:lnTo>
                  <a:close/>
                </a:path>
                <a:path w="564515" h="387350">
                  <a:moveTo>
                    <a:pt x="498494" y="222348"/>
                  </a:moveTo>
                  <a:lnTo>
                    <a:pt x="453797" y="222348"/>
                  </a:lnTo>
                  <a:lnTo>
                    <a:pt x="459105" y="223520"/>
                  </a:lnTo>
                  <a:lnTo>
                    <a:pt x="464483" y="224790"/>
                  </a:lnTo>
                  <a:lnTo>
                    <a:pt x="464518" y="231140"/>
                  </a:lnTo>
                  <a:lnTo>
                    <a:pt x="461613" y="238559"/>
                  </a:lnTo>
                  <a:lnTo>
                    <a:pt x="452252" y="260388"/>
                  </a:lnTo>
                  <a:lnTo>
                    <a:pt x="451719" y="261684"/>
                  </a:lnTo>
                  <a:lnTo>
                    <a:pt x="451637" y="262972"/>
                  </a:lnTo>
                  <a:lnTo>
                    <a:pt x="451585" y="263791"/>
                  </a:lnTo>
                  <a:lnTo>
                    <a:pt x="451481" y="265430"/>
                  </a:lnTo>
                  <a:lnTo>
                    <a:pt x="451400" y="266700"/>
                  </a:lnTo>
                  <a:lnTo>
                    <a:pt x="451319" y="267970"/>
                  </a:lnTo>
                  <a:lnTo>
                    <a:pt x="451234" y="269302"/>
                  </a:lnTo>
                  <a:lnTo>
                    <a:pt x="455903" y="269302"/>
                  </a:lnTo>
                  <a:lnTo>
                    <a:pt x="455931" y="264160"/>
                  </a:lnTo>
                  <a:lnTo>
                    <a:pt x="461924" y="250190"/>
                  </a:lnTo>
                  <a:lnTo>
                    <a:pt x="469105" y="232410"/>
                  </a:lnTo>
                  <a:lnTo>
                    <a:pt x="469217" y="226060"/>
                  </a:lnTo>
                  <a:lnTo>
                    <a:pt x="507247" y="226060"/>
                  </a:lnTo>
                  <a:lnTo>
                    <a:pt x="505753" y="224790"/>
                  </a:lnTo>
                  <a:lnTo>
                    <a:pt x="498494" y="222348"/>
                  </a:lnTo>
                  <a:close/>
                </a:path>
                <a:path w="564515" h="387350">
                  <a:moveTo>
                    <a:pt x="269975" y="265430"/>
                  </a:moveTo>
                  <a:lnTo>
                    <a:pt x="263959" y="265430"/>
                  </a:lnTo>
                  <a:lnTo>
                    <a:pt x="263858" y="266700"/>
                  </a:lnTo>
                  <a:lnTo>
                    <a:pt x="272245" y="266700"/>
                  </a:lnTo>
                  <a:lnTo>
                    <a:pt x="269975" y="265430"/>
                  </a:lnTo>
                  <a:close/>
                </a:path>
                <a:path w="564515" h="387350">
                  <a:moveTo>
                    <a:pt x="195040" y="242570"/>
                  </a:moveTo>
                  <a:lnTo>
                    <a:pt x="189716" y="242570"/>
                  </a:lnTo>
                  <a:lnTo>
                    <a:pt x="192851" y="248920"/>
                  </a:lnTo>
                  <a:lnTo>
                    <a:pt x="196741" y="255270"/>
                  </a:lnTo>
                  <a:lnTo>
                    <a:pt x="201226" y="259080"/>
                  </a:lnTo>
                  <a:lnTo>
                    <a:pt x="206146" y="264160"/>
                  </a:lnTo>
                  <a:lnTo>
                    <a:pt x="229875" y="264160"/>
                  </a:lnTo>
                  <a:lnTo>
                    <a:pt x="229510" y="262972"/>
                  </a:lnTo>
                  <a:lnTo>
                    <a:pt x="223214" y="262972"/>
                  </a:lnTo>
                  <a:lnTo>
                    <a:pt x="220436" y="260388"/>
                  </a:lnTo>
                  <a:lnTo>
                    <a:pt x="209909" y="260388"/>
                  </a:lnTo>
                  <a:lnTo>
                    <a:pt x="204694" y="256540"/>
                  </a:lnTo>
                  <a:lnTo>
                    <a:pt x="200266" y="251460"/>
                  </a:lnTo>
                  <a:lnTo>
                    <a:pt x="196500" y="246380"/>
                  </a:lnTo>
                  <a:lnTo>
                    <a:pt x="195101" y="242729"/>
                  </a:lnTo>
                  <a:lnTo>
                    <a:pt x="195040" y="242570"/>
                  </a:lnTo>
                  <a:close/>
                </a:path>
                <a:path w="564515" h="387350">
                  <a:moveTo>
                    <a:pt x="6120" y="261684"/>
                  </a:moveTo>
                  <a:lnTo>
                    <a:pt x="6061" y="262972"/>
                  </a:lnTo>
                  <a:lnTo>
                    <a:pt x="6497" y="263791"/>
                  </a:lnTo>
                  <a:lnTo>
                    <a:pt x="6120" y="261684"/>
                  </a:lnTo>
                  <a:close/>
                </a:path>
                <a:path w="564515" h="387350">
                  <a:moveTo>
                    <a:pt x="228705" y="252730"/>
                  </a:moveTo>
                  <a:lnTo>
                    <a:pt x="223799" y="252730"/>
                  </a:lnTo>
                  <a:lnTo>
                    <a:pt x="223699" y="257810"/>
                  </a:lnTo>
                  <a:lnTo>
                    <a:pt x="223839" y="259080"/>
                  </a:lnTo>
                  <a:lnTo>
                    <a:pt x="223858" y="259253"/>
                  </a:lnTo>
                  <a:lnTo>
                    <a:pt x="223983" y="260388"/>
                  </a:lnTo>
                  <a:lnTo>
                    <a:pt x="224000" y="260545"/>
                  </a:lnTo>
                  <a:lnTo>
                    <a:pt x="224126" y="261684"/>
                  </a:lnTo>
                  <a:lnTo>
                    <a:pt x="224301" y="261684"/>
                  </a:lnTo>
                  <a:lnTo>
                    <a:pt x="224529" y="262972"/>
                  </a:lnTo>
                  <a:lnTo>
                    <a:pt x="229520" y="262972"/>
                  </a:lnTo>
                  <a:lnTo>
                    <a:pt x="228974" y="261684"/>
                  </a:lnTo>
                  <a:lnTo>
                    <a:pt x="228686" y="259253"/>
                  </a:lnTo>
                  <a:lnTo>
                    <a:pt x="228592" y="257810"/>
                  </a:lnTo>
                  <a:lnTo>
                    <a:pt x="228510" y="256540"/>
                  </a:lnTo>
                  <a:lnTo>
                    <a:pt x="228427" y="255270"/>
                  </a:lnTo>
                  <a:lnTo>
                    <a:pt x="228683" y="254000"/>
                  </a:lnTo>
                  <a:lnTo>
                    <a:pt x="228705" y="252730"/>
                  </a:lnTo>
                  <a:close/>
                </a:path>
                <a:path w="564515" h="387350">
                  <a:moveTo>
                    <a:pt x="272339" y="243840"/>
                  </a:moveTo>
                  <a:lnTo>
                    <a:pt x="262079" y="243840"/>
                  </a:lnTo>
                  <a:lnTo>
                    <a:pt x="262280" y="245110"/>
                  </a:lnTo>
                  <a:lnTo>
                    <a:pt x="260572" y="247650"/>
                  </a:lnTo>
                  <a:lnTo>
                    <a:pt x="259449" y="250190"/>
                  </a:lnTo>
                  <a:lnTo>
                    <a:pt x="258551" y="255270"/>
                  </a:lnTo>
                  <a:lnTo>
                    <a:pt x="259060" y="259080"/>
                  </a:lnTo>
                  <a:lnTo>
                    <a:pt x="260574" y="261684"/>
                  </a:lnTo>
                  <a:lnTo>
                    <a:pt x="266389" y="261684"/>
                  </a:lnTo>
                  <a:lnTo>
                    <a:pt x="265939" y="260545"/>
                  </a:lnTo>
                  <a:lnTo>
                    <a:pt x="265877" y="260388"/>
                  </a:lnTo>
                  <a:lnTo>
                    <a:pt x="266357" y="259253"/>
                  </a:lnTo>
                  <a:lnTo>
                    <a:pt x="267581" y="256540"/>
                  </a:lnTo>
                  <a:lnTo>
                    <a:pt x="268090" y="251460"/>
                  </a:lnTo>
                  <a:lnTo>
                    <a:pt x="267310" y="246380"/>
                  </a:lnTo>
                  <a:lnTo>
                    <a:pt x="267806" y="245110"/>
                  </a:lnTo>
                  <a:lnTo>
                    <a:pt x="272717" y="245110"/>
                  </a:lnTo>
                  <a:lnTo>
                    <a:pt x="272339" y="243840"/>
                  </a:lnTo>
                  <a:close/>
                </a:path>
                <a:path w="564515" h="387350">
                  <a:moveTo>
                    <a:pt x="272717" y="245110"/>
                  </a:moveTo>
                  <a:lnTo>
                    <a:pt x="267806" y="245110"/>
                  </a:lnTo>
                  <a:lnTo>
                    <a:pt x="268391" y="248920"/>
                  </a:lnTo>
                  <a:lnTo>
                    <a:pt x="268462" y="250190"/>
                  </a:lnTo>
                  <a:lnTo>
                    <a:pt x="268533" y="251460"/>
                  </a:lnTo>
                  <a:lnTo>
                    <a:pt x="267741" y="257810"/>
                  </a:lnTo>
                  <a:lnTo>
                    <a:pt x="267168" y="259080"/>
                  </a:lnTo>
                  <a:lnTo>
                    <a:pt x="266344" y="261684"/>
                  </a:lnTo>
                  <a:lnTo>
                    <a:pt x="271630" y="261684"/>
                  </a:lnTo>
                  <a:lnTo>
                    <a:pt x="272237" y="259253"/>
                  </a:lnTo>
                  <a:lnTo>
                    <a:pt x="272280" y="259080"/>
                  </a:lnTo>
                  <a:lnTo>
                    <a:pt x="273362" y="251460"/>
                  </a:lnTo>
                  <a:lnTo>
                    <a:pt x="273295" y="250190"/>
                  </a:lnTo>
                  <a:lnTo>
                    <a:pt x="273169" y="247777"/>
                  </a:lnTo>
                  <a:lnTo>
                    <a:pt x="273096" y="246380"/>
                  </a:lnTo>
                  <a:lnTo>
                    <a:pt x="272717" y="245110"/>
                  </a:lnTo>
                  <a:close/>
                </a:path>
                <a:path w="564515" h="387350">
                  <a:moveTo>
                    <a:pt x="198656" y="238760"/>
                  </a:moveTo>
                  <a:lnTo>
                    <a:pt x="193829" y="238760"/>
                  </a:lnTo>
                  <a:lnTo>
                    <a:pt x="196490" y="245110"/>
                  </a:lnTo>
                  <a:lnTo>
                    <a:pt x="200159" y="250190"/>
                  </a:lnTo>
                  <a:lnTo>
                    <a:pt x="204670" y="255270"/>
                  </a:lnTo>
                  <a:lnTo>
                    <a:pt x="209896" y="260388"/>
                  </a:lnTo>
                  <a:lnTo>
                    <a:pt x="220377" y="260388"/>
                  </a:lnTo>
                  <a:lnTo>
                    <a:pt x="220903" y="259253"/>
                  </a:lnTo>
                  <a:lnTo>
                    <a:pt x="220983" y="259080"/>
                  </a:lnTo>
                  <a:lnTo>
                    <a:pt x="216122" y="259080"/>
                  </a:lnTo>
                  <a:lnTo>
                    <a:pt x="215968" y="257810"/>
                  </a:lnTo>
                  <a:lnTo>
                    <a:pt x="215809" y="257810"/>
                  </a:lnTo>
                  <a:lnTo>
                    <a:pt x="216992" y="255270"/>
                  </a:lnTo>
                  <a:lnTo>
                    <a:pt x="211867" y="255270"/>
                  </a:lnTo>
                  <a:lnTo>
                    <a:pt x="205301" y="250190"/>
                  </a:lnTo>
                  <a:lnTo>
                    <a:pt x="200106" y="243840"/>
                  </a:lnTo>
                  <a:lnTo>
                    <a:pt x="198656" y="238760"/>
                  </a:lnTo>
                  <a:close/>
                </a:path>
                <a:path w="564515" h="387350">
                  <a:moveTo>
                    <a:pt x="237913" y="226060"/>
                  </a:moveTo>
                  <a:lnTo>
                    <a:pt x="228799" y="226060"/>
                  </a:lnTo>
                  <a:lnTo>
                    <a:pt x="226131" y="233680"/>
                  </a:lnTo>
                  <a:lnTo>
                    <a:pt x="223154" y="242570"/>
                  </a:lnTo>
                  <a:lnTo>
                    <a:pt x="219871" y="250190"/>
                  </a:lnTo>
                  <a:lnTo>
                    <a:pt x="216281" y="259080"/>
                  </a:lnTo>
                  <a:lnTo>
                    <a:pt x="220983" y="259080"/>
                  </a:lnTo>
                  <a:lnTo>
                    <a:pt x="222706" y="255270"/>
                  </a:lnTo>
                  <a:lnTo>
                    <a:pt x="223799" y="252730"/>
                  </a:lnTo>
                  <a:lnTo>
                    <a:pt x="228705" y="252730"/>
                  </a:lnTo>
                  <a:lnTo>
                    <a:pt x="228710" y="251460"/>
                  </a:lnTo>
                  <a:lnTo>
                    <a:pt x="230430" y="243840"/>
                  </a:lnTo>
                  <a:lnTo>
                    <a:pt x="231081" y="242089"/>
                  </a:lnTo>
                  <a:lnTo>
                    <a:pt x="231240" y="241300"/>
                  </a:lnTo>
                  <a:lnTo>
                    <a:pt x="232439" y="238760"/>
                  </a:lnTo>
                  <a:lnTo>
                    <a:pt x="232394" y="238559"/>
                  </a:lnTo>
                  <a:lnTo>
                    <a:pt x="233263" y="236220"/>
                  </a:lnTo>
                  <a:lnTo>
                    <a:pt x="236624" y="228600"/>
                  </a:lnTo>
                  <a:lnTo>
                    <a:pt x="237913" y="226060"/>
                  </a:lnTo>
                  <a:close/>
                </a:path>
                <a:path w="564515" h="387350">
                  <a:moveTo>
                    <a:pt x="346375" y="257810"/>
                  </a:moveTo>
                  <a:lnTo>
                    <a:pt x="337451" y="257810"/>
                  </a:lnTo>
                  <a:lnTo>
                    <a:pt x="337333" y="259080"/>
                  </a:lnTo>
                  <a:lnTo>
                    <a:pt x="348480" y="259080"/>
                  </a:lnTo>
                  <a:lnTo>
                    <a:pt x="346375" y="257810"/>
                  </a:lnTo>
                  <a:close/>
                </a:path>
                <a:path w="564515" h="387350">
                  <a:moveTo>
                    <a:pt x="179388" y="254000"/>
                  </a:moveTo>
                  <a:lnTo>
                    <a:pt x="172819" y="254000"/>
                  </a:lnTo>
                  <a:lnTo>
                    <a:pt x="172157" y="256540"/>
                  </a:lnTo>
                  <a:lnTo>
                    <a:pt x="170661" y="257810"/>
                  </a:lnTo>
                  <a:lnTo>
                    <a:pt x="176365" y="257810"/>
                  </a:lnTo>
                  <a:lnTo>
                    <a:pt x="179388" y="254000"/>
                  </a:lnTo>
                  <a:close/>
                </a:path>
                <a:path w="564515" h="387350">
                  <a:moveTo>
                    <a:pt x="228699" y="254000"/>
                  </a:moveTo>
                  <a:lnTo>
                    <a:pt x="228427" y="255270"/>
                  </a:lnTo>
                  <a:lnTo>
                    <a:pt x="228510" y="256540"/>
                  </a:lnTo>
                  <a:lnTo>
                    <a:pt x="228592" y="257810"/>
                  </a:lnTo>
                  <a:lnTo>
                    <a:pt x="228699" y="254000"/>
                  </a:lnTo>
                  <a:close/>
                </a:path>
                <a:path w="564515" h="387350">
                  <a:moveTo>
                    <a:pt x="228196" y="226060"/>
                  </a:moveTo>
                  <a:lnTo>
                    <a:pt x="222954" y="226060"/>
                  </a:lnTo>
                  <a:lnTo>
                    <a:pt x="220544" y="233680"/>
                  </a:lnTo>
                  <a:lnTo>
                    <a:pt x="217891" y="241300"/>
                  </a:lnTo>
                  <a:lnTo>
                    <a:pt x="214998" y="247650"/>
                  </a:lnTo>
                  <a:lnTo>
                    <a:pt x="211867" y="255270"/>
                  </a:lnTo>
                  <a:lnTo>
                    <a:pt x="216992" y="255270"/>
                  </a:lnTo>
                  <a:lnTo>
                    <a:pt x="219359" y="250190"/>
                  </a:lnTo>
                  <a:lnTo>
                    <a:pt x="222608" y="241300"/>
                  </a:lnTo>
                  <a:lnTo>
                    <a:pt x="225554" y="233680"/>
                  </a:lnTo>
                  <a:lnTo>
                    <a:pt x="228196" y="226060"/>
                  </a:lnTo>
                  <a:close/>
                </a:path>
                <a:path w="564515" h="387350">
                  <a:moveTo>
                    <a:pt x="335664" y="238760"/>
                  </a:moveTo>
                  <a:lnTo>
                    <a:pt x="319673" y="238760"/>
                  </a:lnTo>
                  <a:lnTo>
                    <a:pt x="320182" y="240030"/>
                  </a:lnTo>
                  <a:lnTo>
                    <a:pt x="330300" y="240030"/>
                  </a:lnTo>
                  <a:lnTo>
                    <a:pt x="333923" y="243840"/>
                  </a:lnTo>
                  <a:lnTo>
                    <a:pt x="336671" y="247650"/>
                  </a:lnTo>
                  <a:lnTo>
                    <a:pt x="337475" y="251460"/>
                  </a:lnTo>
                  <a:lnTo>
                    <a:pt x="329248" y="251460"/>
                  </a:lnTo>
                  <a:lnTo>
                    <a:pt x="330359" y="252730"/>
                  </a:lnTo>
                  <a:lnTo>
                    <a:pt x="331358" y="252730"/>
                  </a:lnTo>
                  <a:lnTo>
                    <a:pt x="332380" y="254000"/>
                  </a:lnTo>
                  <a:lnTo>
                    <a:pt x="332439" y="255270"/>
                  </a:lnTo>
                  <a:lnTo>
                    <a:pt x="342433" y="255270"/>
                  </a:lnTo>
                  <a:lnTo>
                    <a:pt x="341413" y="247777"/>
                  </a:lnTo>
                  <a:lnTo>
                    <a:pt x="341395" y="247650"/>
                  </a:lnTo>
                  <a:lnTo>
                    <a:pt x="338128" y="241300"/>
                  </a:lnTo>
                  <a:lnTo>
                    <a:pt x="335664" y="238760"/>
                  </a:lnTo>
                  <a:close/>
                </a:path>
                <a:path w="564515" h="387350">
                  <a:moveTo>
                    <a:pt x="369272" y="202036"/>
                  </a:moveTo>
                  <a:lnTo>
                    <a:pt x="328969" y="202036"/>
                  </a:lnTo>
                  <a:lnTo>
                    <a:pt x="334064" y="204539"/>
                  </a:lnTo>
                  <a:lnTo>
                    <a:pt x="339616" y="204539"/>
                  </a:lnTo>
                  <a:lnTo>
                    <a:pt x="344738" y="205740"/>
                  </a:lnTo>
                  <a:lnTo>
                    <a:pt x="344798" y="215900"/>
                  </a:lnTo>
                  <a:lnTo>
                    <a:pt x="345064" y="218622"/>
                  </a:lnTo>
                  <a:lnTo>
                    <a:pt x="346146" y="223520"/>
                  </a:lnTo>
                  <a:lnTo>
                    <a:pt x="346246" y="223972"/>
                  </a:lnTo>
                  <a:lnTo>
                    <a:pt x="346320" y="224305"/>
                  </a:lnTo>
                  <a:lnTo>
                    <a:pt x="346427" y="224790"/>
                  </a:lnTo>
                  <a:lnTo>
                    <a:pt x="348668" y="231140"/>
                  </a:lnTo>
                  <a:lnTo>
                    <a:pt x="352717" y="237490"/>
                  </a:lnTo>
                  <a:lnTo>
                    <a:pt x="357848" y="242570"/>
                  </a:lnTo>
                  <a:lnTo>
                    <a:pt x="363814" y="247650"/>
                  </a:lnTo>
                  <a:lnTo>
                    <a:pt x="370370" y="250190"/>
                  </a:lnTo>
                  <a:lnTo>
                    <a:pt x="377662" y="250190"/>
                  </a:lnTo>
                  <a:lnTo>
                    <a:pt x="384899" y="248920"/>
                  </a:lnTo>
                  <a:lnTo>
                    <a:pt x="388230" y="247650"/>
                  </a:lnTo>
                  <a:lnTo>
                    <a:pt x="379360" y="247650"/>
                  </a:lnTo>
                  <a:lnTo>
                    <a:pt x="363840" y="243840"/>
                  </a:lnTo>
                  <a:lnTo>
                    <a:pt x="356907" y="237490"/>
                  </a:lnTo>
                  <a:lnTo>
                    <a:pt x="349796" y="222348"/>
                  </a:lnTo>
                  <a:lnTo>
                    <a:pt x="349624" y="221429"/>
                  </a:lnTo>
                  <a:lnTo>
                    <a:pt x="348780" y="215900"/>
                  </a:lnTo>
                  <a:lnTo>
                    <a:pt x="348889" y="211550"/>
                  </a:lnTo>
                  <a:lnTo>
                    <a:pt x="348960" y="210820"/>
                  </a:lnTo>
                  <a:lnTo>
                    <a:pt x="349076" y="209645"/>
                  </a:lnTo>
                  <a:lnTo>
                    <a:pt x="349185" y="208541"/>
                  </a:lnTo>
                  <a:lnTo>
                    <a:pt x="349302" y="207352"/>
                  </a:lnTo>
                  <a:lnTo>
                    <a:pt x="349354" y="206816"/>
                  </a:lnTo>
                  <a:lnTo>
                    <a:pt x="349460" y="205740"/>
                  </a:lnTo>
                  <a:lnTo>
                    <a:pt x="381254" y="205740"/>
                  </a:lnTo>
                  <a:lnTo>
                    <a:pt x="380645" y="205377"/>
                  </a:lnTo>
                  <a:lnTo>
                    <a:pt x="376032" y="203706"/>
                  </a:lnTo>
                  <a:lnTo>
                    <a:pt x="369272" y="202036"/>
                  </a:lnTo>
                  <a:close/>
                </a:path>
                <a:path w="564515" h="387350">
                  <a:moveTo>
                    <a:pt x="335737" y="246380"/>
                  </a:moveTo>
                  <a:lnTo>
                    <a:pt x="325099" y="246380"/>
                  </a:lnTo>
                  <a:lnTo>
                    <a:pt x="325495" y="247650"/>
                  </a:lnTo>
                  <a:lnTo>
                    <a:pt x="335990" y="247650"/>
                  </a:lnTo>
                  <a:lnTo>
                    <a:pt x="335737" y="246380"/>
                  </a:lnTo>
                  <a:close/>
                </a:path>
                <a:path w="564515" h="387350">
                  <a:moveTo>
                    <a:pt x="401192" y="234950"/>
                  </a:moveTo>
                  <a:lnTo>
                    <a:pt x="395033" y="234950"/>
                  </a:lnTo>
                  <a:lnTo>
                    <a:pt x="395252" y="236220"/>
                  </a:lnTo>
                  <a:lnTo>
                    <a:pt x="394679" y="236220"/>
                  </a:lnTo>
                  <a:lnTo>
                    <a:pt x="394088" y="237490"/>
                  </a:lnTo>
                  <a:lnTo>
                    <a:pt x="393098" y="238559"/>
                  </a:lnTo>
                  <a:lnTo>
                    <a:pt x="392309" y="240030"/>
                  </a:lnTo>
                  <a:lnTo>
                    <a:pt x="391072" y="240746"/>
                  </a:lnTo>
                  <a:lnTo>
                    <a:pt x="388207" y="243840"/>
                  </a:lnTo>
                  <a:lnTo>
                    <a:pt x="379360" y="247650"/>
                  </a:lnTo>
                  <a:lnTo>
                    <a:pt x="388230" y="247650"/>
                  </a:lnTo>
                  <a:lnTo>
                    <a:pt x="391562" y="246380"/>
                  </a:lnTo>
                  <a:lnTo>
                    <a:pt x="397131" y="241300"/>
                  </a:lnTo>
                  <a:lnTo>
                    <a:pt x="397811" y="240030"/>
                  </a:lnTo>
                  <a:lnTo>
                    <a:pt x="398420" y="240030"/>
                  </a:lnTo>
                  <a:lnTo>
                    <a:pt x="398975" y="238760"/>
                  </a:lnTo>
                  <a:lnTo>
                    <a:pt x="407043" y="238760"/>
                  </a:lnTo>
                  <a:lnTo>
                    <a:pt x="404614" y="237490"/>
                  </a:lnTo>
                  <a:lnTo>
                    <a:pt x="401192" y="234950"/>
                  </a:lnTo>
                  <a:close/>
                </a:path>
                <a:path w="564515" h="387350">
                  <a:moveTo>
                    <a:pt x="517566" y="243840"/>
                  </a:moveTo>
                  <a:lnTo>
                    <a:pt x="517667" y="246380"/>
                  </a:lnTo>
                  <a:lnTo>
                    <a:pt x="517745" y="247650"/>
                  </a:lnTo>
                  <a:lnTo>
                    <a:pt x="517851" y="245110"/>
                  </a:lnTo>
                  <a:lnTo>
                    <a:pt x="517566" y="243840"/>
                  </a:lnTo>
                  <a:close/>
                </a:path>
                <a:path w="564515" h="387350">
                  <a:moveTo>
                    <a:pt x="138118" y="229870"/>
                  </a:moveTo>
                  <a:lnTo>
                    <a:pt x="114096" y="229870"/>
                  </a:lnTo>
                  <a:lnTo>
                    <a:pt x="110508" y="234950"/>
                  </a:lnTo>
                  <a:lnTo>
                    <a:pt x="107896" y="240030"/>
                  </a:lnTo>
                  <a:lnTo>
                    <a:pt x="106306" y="245110"/>
                  </a:lnTo>
                  <a:lnTo>
                    <a:pt x="111225" y="245110"/>
                  </a:lnTo>
                  <a:lnTo>
                    <a:pt x="112955" y="240030"/>
                  </a:lnTo>
                  <a:lnTo>
                    <a:pt x="116885" y="234950"/>
                  </a:lnTo>
                  <a:lnTo>
                    <a:pt x="119976" y="231140"/>
                  </a:lnTo>
                  <a:lnTo>
                    <a:pt x="129228" y="231140"/>
                  </a:lnTo>
                  <a:lnTo>
                    <a:pt x="138118" y="229870"/>
                  </a:lnTo>
                  <a:close/>
                </a:path>
                <a:path w="564515" h="387350">
                  <a:moveTo>
                    <a:pt x="198293" y="237490"/>
                  </a:moveTo>
                  <a:lnTo>
                    <a:pt x="187919" y="237490"/>
                  </a:lnTo>
                  <a:lnTo>
                    <a:pt x="183002" y="242570"/>
                  </a:lnTo>
                  <a:lnTo>
                    <a:pt x="180626" y="245110"/>
                  </a:lnTo>
                  <a:lnTo>
                    <a:pt x="186453" y="245110"/>
                  </a:lnTo>
                  <a:lnTo>
                    <a:pt x="189716" y="242570"/>
                  </a:lnTo>
                  <a:lnTo>
                    <a:pt x="195040" y="242570"/>
                  </a:lnTo>
                  <a:lnTo>
                    <a:pt x="193581" y="238760"/>
                  </a:lnTo>
                  <a:lnTo>
                    <a:pt x="198656" y="238760"/>
                  </a:lnTo>
                  <a:lnTo>
                    <a:pt x="198293" y="237490"/>
                  </a:lnTo>
                  <a:close/>
                </a:path>
                <a:path w="564515" h="387350">
                  <a:moveTo>
                    <a:pt x="354697" y="205740"/>
                  </a:moveTo>
                  <a:lnTo>
                    <a:pt x="349969" y="205740"/>
                  </a:lnTo>
                  <a:lnTo>
                    <a:pt x="350024" y="215900"/>
                  </a:lnTo>
                  <a:lnTo>
                    <a:pt x="376421" y="245110"/>
                  </a:lnTo>
                  <a:lnTo>
                    <a:pt x="383278" y="243840"/>
                  </a:lnTo>
                  <a:lnTo>
                    <a:pt x="387923" y="242570"/>
                  </a:lnTo>
                  <a:lnTo>
                    <a:pt x="374626" y="242570"/>
                  </a:lnTo>
                  <a:lnTo>
                    <a:pt x="366966" y="238760"/>
                  </a:lnTo>
                  <a:lnTo>
                    <a:pt x="354870" y="215900"/>
                  </a:lnTo>
                  <a:lnTo>
                    <a:pt x="354757" y="215101"/>
                  </a:lnTo>
                  <a:lnTo>
                    <a:pt x="354697" y="205740"/>
                  </a:lnTo>
                  <a:close/>
                </a:path>
                <a:path w="564515" h="387350">
                  <a:moveTo>
                    <a:pt x="184414" y="193040"/>
                  </a:moveTo>
                  <a:lnTo>
                    <a:pt x="145226" y="193040"/>
                  </a:lnTo>
                  <a:lnTo>
                    <a:pt x="152955" y="195662"/>
                  </a:lnTo>
                  <a:lnTo>
                    <a:pt x="175912" y="195662"/>
                  </a:lnTo>
                  <a:lnTo>
                    <a:pt x="177219" y="203200"/>
                  </a:lnTo>
                  <a:lnTo>
                    <a:pt x="178127" y="209645"/>
                  </a:lnTo>
                  <a:lnTo>
                    <a:pt x="178217" y="210820"/>
                  </a:lnTo>
                  <a:lnTo>
                    <a:pt x="178314" y="212090"/>
                  </a:lnTo>
                  <a:lnTo>
                    <a:pt x="178417" y="213448"/>
                  </a:lnTo>
                  <a:lnTo>
                    <a:pt x="175839" y="242570"/>
                  </a:lnTo>
                  <a:lnTo>
                    <a:pt x="181976" y="242570"/>
                  </a:lnTo>
                  <a:lnTo>
                    <a:pt x="183049" y="241300"/>
                  </a:lnTo>
                  <a:lnTo>
                    <a:pt x="185354" y="238760"/>
                  </a:lnTo>
                  <a:lnTo>
                    <a:pt x="187919" y="237490"/>
                  </a:lnTo>
                  <a:lnTo>
                    <a:pt x="198293" y="237490"/>
                  </a:lnTo>
                  <a:lnTo>
                    <a:pt x="197931" y="236220"/>
                  </a:lnTo>
                  <a:lnTo>
                    <a:pt x="200797" y="234950"/>
                  </a:lnTo>
                  <a:lnTo>
                    <a:pt x="182411" y="234950"/>
                  </a:lnTo>
                  <a:lnTo>
                    <a:pt x="182984" y="231140"/>
                  </a:lnTo>
                  <a:lnTo>
                    <a:pt x="182893" y="209645"/>
                  </a:lnTo>
                  <a:lnTo>
                    <a:pt x="182771" y="208101"/>
                  </a:lnTo>
                  <a:lnTo>
                    <a:pt x="181837" y="202036"/>
                  </a:lnTo>
                  <a:lnTo>
                    <a:pt x="180389" y="194310"/>
                  </a:lnTo>
                  <a:lnTo>
                    <a:pt x="184414" y="193040"/>
                  </a:lnTo>
                  <a:close/>
                </a:path>
                <a:path w="564515" h="387350">
                  <a:moveTo>
                    <a:pt x="381254" y="205740"/>
                  </a:moveTo>
                  <a:lnTo>
                    <a:pt x="361233" y="205740"/>
                  </a:lnTo>
                  <a:lnTo>
                    <a:pt x="367935" y="207010"/>
                  </a:lnTo>
                  <a:lnTo>
                    <a:pt x="378237" y="209645"/>
                  </a:lnTo>
                  <a:lnTo>
                    <a:pt x="382244" y="210820"/>
                  </a:lnTo>
                  <a:lnTo>
                    <a:pt x="385897" y="214751"/>
                  </a:lnTo>
                  <a:lnTo>
                    <a:pt x="385769" y="214751"/>
                  </a:lnTo>
                  <a:lnTo>
                    <a:pt x="385286" y="218622"/>
                  </a:lnTo>
                  <a:lnTo>
                    <a:pt x="385191" y="219381"/>
                  </a:lnTo>
                  <a:lnTo>
                    <a:pt x="385150" y="219710"/>
                  </a:lnTo>
                  <a:lnTo>
                    <a:pt x="385028" y="221071"/>
                  </a:lnTo>
                  <a:lnTo>
                    <a:pt x="387462" y="227330"/>
                  </a:lnTo>
                  <a:lnTo>
                    <a:pt x="391469" y="232410"/>
                  </a:lnTo>
                  <a:lnTo>
                    <a:pt x="389625" y="236220"/>
                  </a:lnTo>
                  <a:lnTo>
                    <a:pt x="385878" y="238760"/>
                  </a:lnTo>
                  <a:lnTo>
                    <a:pt x="374626" y="242570"/>
                  </a:lnTo>
                  <a:lnTo>
                    <a:pt x="387923" y="242570"/>
                  </a:lnTo>
                  <a:lnTo>
                    <a:pt x="391072" y="240746"/>
                  </a:lnTo>
                  <a:lnTo>
                    <a:pt x="393098" y="238559"/>
                  </a:lnTo>
                  <a:lnTo>
                    <a:pt x="395033" y="234950"/>
                  </a:lnTo>
                  <a:lnTo>
                    <a:pt x="401192" y="234950"/>
                  </a:lnTo>
                  <a:lnTo>
                    <a:pt x="401268" y="233680"/>
                  </a:lnTo>
                  <a:lnTo>
                    <a:pt x="410163" y="233680"/>
                  </a:lnTo>
                  <a:lnTo>
                    <a:pt x="405021" y="231140"/>
                  </a:lnTo>
                  <a:lnTo>
                    <a:pt x="396913" y="231140"/>
                  </a:lnTo>
                  <a:lnTo>
                    <a:pt x="397049" y="229870"/>
                  </a:lnTo>
                  <a:lnTo>
                    <a:pt x="403783" y="229870"/>
                  </a:lnTo>
                  <a:lnTo>
                    <a:pt x="402545" y="228600"/>
                  </a:lnTo>
                  <a:lnTo>
                    <a:pt x="402655" y="227330"/>
                  </a:lnTo>
                  <a:lnTo>
                    <a:pt x="402766" y="226060"/>
                  </a:lnTo>
                  <a:lnTo>
                    <a:pt x="402876" y="224790"/>
                  </a:lnTo>
                  <a:lnTo>
                    <a:pt x="392450" y="224790"/>
                  </a:lnTo>
                  <a:lnTo>
                    <a:pt x="391694" y="223520"/>
                  </a:lnTo>
                  <a:lnTo>
                    <a:pt x="391122" y="222348"/>
                  </a:lnTo>
                  <a:lnTo>
                    <a:pt x="390957" y="221429"/>
                  </a:lnTo>
                  <a:lnTo>
                    <a:pt x="390906" y="221071"/>
                  </a:lnTo>
                  <a:lnTo>
                    <a:pt x="390814" y="220420"/>
                  </a:lnTo>
                  <a:lnTo>
                    <a:pt x="390713" y="219710"/>
                  </a:lnTo>
                  <a:lnTo>
                    <a:pt x="395920" y="219710"/>
                  </a:lnTo>
                  <a:lnTo>
                    <a:pt x="395687" y="218622"/>
                  </a:lnTo>
                  <a:lnTo>
                    <a:pt x="400991" y="218622"/>
                  </a:lnTo>
                  <a:lnTo>
                    <a:pt x="399980" y="215900"/>
                  </a:lnTo>
                  <a:lnTo>
                    <a:pt x="398838" y="213585"/>
                  </a:lnTo>
                  <a:lnTo>
                    <a:pt x="398771" y="213448"/>
                  </a:lnTo>
                  <a:lnTo>
                    <a:pt x="391372" y="213448"/>
                  </a:lnTo>
                  <a:lnTo>
                    <a:pt x="390961" y="212090"/>
                  </a:lnTo>
                  <a:lnTo>
                    <a:pt x="397190" y="212090"/>
                  </a:lnTo>
                  <a:lnTo>
                    <a:pt x="398722" y="209645"/>
                  </a:lnTo>
                  <a:lnTo>
                    <a:pt x="387370" y="209645"/>
                  </a:lnTo>
                  <a:lnTo>
                    <a:pt x="383384" y="207010"/>
                  </a:lnTo>
                  <a:lnTo>
                    <a:pt x="381254" y="205740"/>
                  </a:lnTo>
                  <a:close/>
                </a:path>
                <a:path w="564515" h="387350">
                  <a:moveTo>
                    <a:pt x="8268" y="240746"/>
                  </a:moveTo>
                  <a:lnTo>
                    <a:pt x="7863" y="241300"/>
                  </a:lnTo>
                  <a:lnTo>
                    <a:pt x="7796" y="242089"/>
                  </a:lnTo>
                  <a:lnTo>
                    <a:pt x="8121" y="241300"/>
                  </a:lnTo>
                  <a:lnTo>
                    <a:pt x="8268" y="240746"/>
                  </a:lnTo>
                  <a:close/>
                </a:path>
                <a:path w="564515" h="387350">
                  <a:moveTo>
                    <a:pt x="231581" y="240746"/>
                  </a:moveTo>
                  <a:lnTo>
                    <a:pt x="231240" y="241300"/>
                  </a:lnTo>
                  <a:lnTo>
                    <a:pt x="231081" y="242089"/>
                  </a:lnTo>
                  <a:lnTo>
                    <a:pt x="231581" y="240746"/>
                  </a:lnTo>
                  <a:close/>
                </a:path>
                <a:path w="564515" h="387350">
                  <a:moveTo>
                    <a:pt x="330300" y="240030"/>
                  </a:moveTo>
                  <a:lnTo>
                    <a:pt x="320347" y="240030"/>
                  </a:lnTo>
                  <a:lnTo>
                    <a:pt x="320453" y="241300"/>
                  </a:lnTo>
                  <a:lnTo>
                    <a:pt x="331338" y="241300"/>
                  </a:lnTo>
                  <a:lnTo>
                    <a:pt x="330300" y="240030"/>
                  </a:lnTo>
                  <a:close/>
                </a:path>
                <a:path w="564515" h="387350">
                  <a:moveTo>
                    <a:pt x="392990" y="238760"/>
                  </a:moveTo>
                  <a:lnTo>
                    <a:pt x="391735" y="240030"/>
                  </a:lnTo>
                  <a:lnTo>
                    <a:pt x="391072" y="240746"/>
                  </a:lnTo>
                  <a:lnTo>
                    <a:pt x="392309" y="240030"/>
                  </a:lnTo>
                  <a:lnTo>
                    <a:pt x="392990" y="238760"/>
                  </a:lnTo>
                  <a:close/>
                </a:path>
                <a:path w="564515" h="387350">
                  <a:moveTo>
                    <a:pt x="319673" y="238760"/>
                  </a:moveTo>
                  <a:lnTo>
                    <a:pt x="320028" y="240030"/>
                  </a:lnTo>
                  <a:lnTo>
                    <a:pt x="320182" y="240030"/>
                  </a:lnTo>
                  <a:lnTo>
                    <a:pt x="319673" y="238760"/>
                  </a:lnTo>
                  <a:close/>
                </a:path>
                <a:path w="564515" h="387350">
                  <a:moveTo>
                    <a:pt x="287039" y="236220"/>
                  </a:moveTo>
                  <a:lnTo>
                    <a:pt x="270808" y="236220"/>
                  </a:lnTo>
                  <a:lnTo>
                    <a:pt x="270672" y="237490"/>
                  </a:lnTo>
                  <a:lnTo>
                    <a:pt x="285989" y="237490"/>
                  </a:lnTo>
                  <a:lnTo>
                    <a:pt x="287039" y="236220"/>
                  </a:lnTo>
                  <a:close/>
                </a:path>
                <a:path w="564515" h="387350">
                  <a:moveTo>
                    <a:pt x="235277" y="195662"/>
                  </a:moveTo>
                  <a:lnTo>
                    <a:pt x="210216" y="195662"/>
                  </a:lnTo>
                  <a:lnTo>
                    <a:pt x="204347" y="198120"/>
                  </a:lnTo>
                  <a:lnTo>
                    <a:pt x="186635" y="223520"/>
                  </a:lnTo>
                  <a:lnTo>
                    <a:pt x="186753" y="228600"/>
                  </a:lnTo>
                  <a:lnTo>
                    <a:pt x="186869" y="229870"/>
                  </a:lnTo>
                  <a:lnTo>
                    <a:pt x="186985" y="231140"/>
                  </a:lnTo>
                  <a:lnTo>
                    <a:pt x="185378" y="232410"/>
                  </a:lnTo>
                  <a:lnTo>
                    <a:pt x="183859" y="233680"/>
                  </a:lnTo>
                  <a:lnTo>
                    <a:pt x="182411" y="234950"/>
                  </a:lnTo>
                  <a:lnTo>
                    <a:pt x="192239" y="234950"/>
                  </a:lnTo>
                  <a:lnTo>
                    <a:pt x="192097" y="233680"/>
                  </a:lnTo>
                  <a:lnTo>
                    <a:pt x="202301" y="233680"/>
                  </a:lnTo>
                  <a:lnTo>
                    <a:pt x="203805" y="232410"/>
                  </a:lnTo>
                  <a:lnTo>
                    <a:pt x="207889" y="231140"/>
                  </a:lnTo>
                  <a:lnTo>
                    <a:pt x="196920" y="231140"/>
                  </a:lnTo>
                  <a:lnTo>
                    <a:pt x="201143" y="228600"/>
                  </a:lnTo>
                  <a:lnTo>
                    <a:pt x="191595" y="228600"/>
                  </a:lnTo>
                  <a:lnTo>
                    <a:pt x="191542" y="223520"/>
                  </a:lnTo>
                  <a:lnTo>
                    <a:pt x="192528" y="218622"/>
                  </a:lnTo>
                  <a:lnTo>
                    <a:pt x="193124" y="217432"/>
                  </a:lnTo>
                  <a:lnTo>
                    <a:pt x="198208" y="208280"/>
                  </a:lnTo>
                  <a:lnTo>
                    <a:pt x="204484" y="202036"/>
                  </a:lnTo>
                  <a:lnTo>
                    <a:pt x="204211" y="202036"/>
                  </a:lnTo>
                  <a:lnTo>
                    <a:pt x="213628" y="199390"/>
                  </a:lnTo>
                  <a:lnTo>
                    <a:pt x="267281" y="199390"/>
                  </a:lnTo>
                  <a:lnTo>
                    <a:pt x="261021" y="198120"/>
                  </a:lnTo>
                  <a:lnTo>
                    <a:pt x="262342" y="196850"/>
                  </a:lnTo>
                  <a:lnTo>
                    <a:pt x="235200" y="196850"/>
                  </a:lnTo>
                  <a:lnTo>
                    <a:pt x="235277" y="195662"/>
                  </a:lnTo>
                  <a:close/>
                </a:path>
                <a:path w="564515" h="387350">
                  <a:moveTo>
                    <a:pt x="202301" y="233680"/>
                  </a:moveTo>
                  <a:lnTo>
                    <a:pt x="192476" y="233680"/>
                  </a:lnTo>
                  <a:lnTo>
                    <a:pt x="192476" y="234950"/>
                  </a:lnTo>
                  <a:lnTo>
                    <a:pt x="200797" y="234950"/>
                  </a:lnTo>
                  <a:lnTo>
                    <a:pt x="202301" y="233680"/>
                  </a:lnTo>
                  <a:close/>
                </a:path>
                <a:path w="564515" h="387350">
                  <a:moveTo>
                    <a:pt x="222021" y="221429"/>
                  </a:moveTo>
                  <a:lnTo>
                    <a:pt x="219452" y="221429"/>
                  </a:lnTo>
                  <a:lnTo>
                    <a:pt x="217382" y="222348"/>
                  </a:lnTo>
                  <a:lnTo>
                    <a:pt x="211140" y="224790"/>
                  </a:lnTo>
                  <a:lnTo>
                    <a:pt x="202281" y="228600"/>
                  </a:lnTo>
                  <a:lnTo>
                    <a:pt x="196920" y="231140"/>
                  </a:lnTo>
                  <a:lnTo>
                    <a:pt x="207889" y="231140"/>
                  </a:lnTo>
                  <a:lnTo>
                    <a:pt x="211973" y="229870"/>
                  </a:lnTo>
                  <a:lnTo>
                    <a:pt x="217310" y="227330"/>
                  </a:lnTo>
                  <a:lnTo>
                    <a:pt x="222954" y="226060"/>
                  </a:lnTo>
                  <a:lnTo>
                    <a:pt x="237913" y="226060"/>
                  </a:lnTo>
                  <a:lnTo>
                    <a:pt x="238557" y="224790"/>
                  </a:lnTo>
                  <a:lnTo>
                    <a:pt x="315920" y="224790"/>
                  </a:lnTo>
                  <a:lnTo>
                    <a:pt x="315940" y="223520"/>
                  </a:lnTo>
                  <a:lnTo>
                    <a:pt x="306464" y="223520"/>
                  </a:lnTo>
                  <a:lnTo>
                    <a:pt x="307979" y="222348"/>
                  </a:lnTo>
                  <a:lnTo>
                    <a:pt x="216556" y="222348"/>
                  </a:lnTo>
                  <a:lnTo>
                    <a:pt x="222021" y="221429"/>
                  </a:lnTo>
                  <a:close/>
                </a:path>
                <a:path w="564515" h="387350">
                  <a:moveTo>
                    <a:pt x="322741" y="227330"/>
                  </a:moveTo>
                  <a:lnTo>
                    <a:pt x="299650" y="227330"/>
                  </a:lnTo>
                  <a:lnTo>
                    <a:pt x="302185" y="228600"/>
                  </a:lnTo>
                  <a:lnTo>
                    <a:pt x="273876" y="228600"/>
                  </a:lnTo>
                  <a:lnTo>
                    <a:pt x="271364" y="229870"/>
                  </a:lnTo>
                  <a:lnTo>
                    <a:pt x="269041" y="231140"/>
                  </a:lnTo>
                  <a:lnTo>
                    <a:pt x="284940" y="231140"/>
                  </a:lnTo>
                  <a:lnTo>
                    <a:pt x="285466" y="229870"/>
                  </a:lnTo>
                  <a:lnTo>
                    <a:pt x="325066" y="229870"/>
                  </a:lnTo>
                  <a:lnTo>
                    <a:pt x="324106" y="228600"/>
                  </a:lnTo>
                  <a:lnTo>
                    <a:pt x="322741" y="227330"/>
                  </a:lnTo>
                  <a:close/>
                </a:path>
                <a:path w="564515" h="387350">
                  <a:moveTo>
                    <a:pt x="325066" y="229870"/>
                  </a:moveTo>
                  <a:lnTo>
                    <a:pt x="285879" y="229870"/>
                  </a:lnTo>
                  <a:lnTo>
                    <a:pt x="285383" y="231140"/>
                  </a:lnTo>
                  <a:lnTo>
                    <a:pt x="326027" y="231140"/>
                  </a:lnTo>
                  <a:lnTo>
                    <a:pt x="325066" y="229870"/>
                  </a:lnTo>
                  <a:close/>
                </a:path>
                <a:path w="564515" h="387350">
                  <a:moveTo>
                    <a:pt x="403783" y="229870"/>
                  </a:moveTo>
                  <a:lnTo>
                    <a:pt x="397049" y="229870"/>
                  </a:lnTo>
                  <a:lnTo>
                    <a:pt x="397462" y="231140"/>
                  </a:lnTo>
                  <a:lnTo>
                    <a:pt x="405021" y="231140"/>
                  </a:lnTo>
                  <a:lnTo>
                    <a:pt x="403783" y="229870"/>
                  </a:lnTo>
                  <a:close/>
                </a:path>
                <a:path w="564515" h="387350">
                  <a:moveTo>
                    <a:pt x="523620" y="166396"/>
                  </a:moveTo>
                  <a:lnTo>
                    <a:pt x="511306" y="166396"/>
                  </a:lnTo>
                  <a:lnTo>
                    <a:pt x="512361" y="175260"/>
                  </a:lnTo>
                  <a:lnTo>
                    <a:pt x="525730" y="205740"/>
                  </a:lnTo>
                  <a:lnTo>
                    <a:pt x="530101" y="212670"/>
                  </a:lnTo>
                  <a:lnTo>
                    <a:pt x="530611" y="213448"/>
                  </a:lnTo>
                  <a:lnTo>
                    <a:pt x="535907" y="219710"/>
                  </a:lnTo>
                  <a:lnTo>
                    <a:pt x="546468" y="231140"/>
                  </a:lnTo>
                  <a:lnTo>
                    <a:pt x="555871" y="231140"/>
                  </a:lnTo>
                  <a:lnTo>
                    <a:pt x="558271" y="229870"/>
                  </a:lnTo>
                  <a:lnTo>
                    <a:pt x="560604" y="227330"/>
                  </a:lnTo>
                  <a:lnTo>
                    <a:pt x="552213" y="227330"/>
                  </a:lnTo>
                  <a:lnTo>
                    <a:pt x="550570" y="226060"/>
                  </a:lnTo>
                  <a:lnTo>
                    <a:pt x="548631" y="226060"/>
                  </a:lnTo>
                  <a:lnTo>
                    <a:pt x="539341" y="215900"/>
                  </a:lnTo>
                  <a:lnTo>
                    <a:pt x="519518" y="183218"/>
                  </a:lnTo>
                  <a:lnTo>
                    <a:pt x="519428" y="183019"/>
                  </a:lnTo>
                  <a:lnTo>
                    <a:pt x="519364" y="182880"/>
                  </a:lnTo>
                  <a:lnTo>
                    <a:pt x="517343" y="175260"/>
                  </a:lnTo>
                  <a:lnTo>
                    <a:pt x="516262" y="167640"/>
                  </a:lnTo>
                  <a:lnTo>
                    <a:pt x="526018" y="167640"/>
                  </a:lnTo>
                  <a:lnTo>
                    <a:pt x="523620" y="166396"/>
                  </a:lnTo>
                  <a:close/>
                </a:path>
                <a:path w="564515" h="387350">
                  <a:moveTo>
                    <a:pt x="254400" y="229181"/>
                  </a:moveTo>
                  <a:lnTo>
                    <a:pt x="254798" y="229870"/>
                  </a:lnTo>
                  <a:lnTo>
                    <a:pt x="255478" y="229870"/>
                  </a:lnTo>
                  <a:lnTo>
                    <a:pt x="254400" y="229181"/>
                  </a:lnTo>
                  <a:close/>
                </a:path>
                <a:path w="564515" h="387350">
                  <a:moveTo>
                    <a:pt x="264585" y="226060"/>
                  </a:moveTo>
                  <a:lnTo>
                    <a:pt x="252369" y="226060"/>
                  </a:lnTo>
                  <a:lnTo>
                    <a:pt x="253332" y="227330"/>
                  </a:lnTo>
                  <a:lnTo>
                    <a:pt x="254400" y="229181"/>
                  </a:lnTo>
                  <a:lnTo>
                    <a:pt x="255478" y="229870"/>
                  </a:lnTo>
                  <a:lnTo>
                    <a:pt x="266860" y="229870"/>
                  </a:lnTo>
                  <a:lnTo>
                    <a:pt x="265785" y="227330"/>
                  </a:lnTo>
                  <a:lnTo>
                    <a:pt x="264585" y="226060"/>
                  </a:lnTo>
                  <a:close/>
                </a:path>
                <a:path w="564515" h="387350">
                  <a:moveTo>
                    <a:pt x="221423" y="199390"/>
                  </a:moveTo>
                  <a:lnTo>
                    <a:pt x="216571" y="199390"/>
                  </a:lnTo>
                  <a:lnTo>
                    <a:pt x="212114" y="201226"/>
                  </a:lnTo>
                  <a:lnTo>
                    <a:pt x="192511" y="223520"/>
                  </a:lnTo>
                  <a:lnTo>
                    <a:pt x="192404" y="223972"/>
                  </a:lnTo>
                  <a:lnTo>
                    <a:pt x="192325" y="224305"/>
                  </a:lnTo>
                  <a:lnTo>
                    <a:pt x="192210" y="224790"/>
                  </a:lnTo>
                  <a:lnTo>
                    <a:pt x="192092" y="228600"/>
                  </a:lnTo>
                  <a:lnTo>
                    <a:pt x="201143" y="228600"/>
                  </a:lnTo>
                  <a:lnTo>
                    <a:pt x="203255" y="227330"/>
                  </a:lnTo>
                  <a:lnTo>
                    <a:pt x="209997" y="224790"/>
                  </a:lnTo>
                  <a:lnTo>
                    <a:pt x="196956" y="224790"/>
                  </a:lnTo>
                  <a:lnTo>
                    <a:pt x="197783" y="217432"/>
                  </a:lnTo>
                  <a:lnTo>
                    <a:pt x="197802" y="217264"/>
                  </a:lnTo>
                  <a:lnTo>
                    <a:pt x="198688" y="215900"/>
                  </a:lnTo>
                  <a:lnTo>
                    <a:pt x="203941" y="208280"/>
                  </a:lnTo>
                  <a:lnTo>
                    <a:pt x="213823" y="205740"/>
                  </a:lnTo>
                  <a:lnTo>
                    <a:pt x="215571" y="204539"/>
                  </a:lnTo>
                  <a:lnTo>
                    <a:pt x="244410" y="204539"/>
                  </a:lnTo>
                  <a:lnTo>
                    <a:pt x="244024" y="203200"/>
                  </a:lnTo>
                  <a:lnTo>
                    <a:pt x="229195" y="203200"/>
                  </a:lnTo>
                  <a:lnTo>
                    <a:pt x="224529" y="200386"/>
                  </a:lnTo>
                  <a:lnTo>
                    <a:pt x="221423" y="199390"/>
                  </a:lnTo>
                  <a:close/>
                </a:path>
                <a:path w="564515" h="387350">
                  <a:moveTo>
                    <a:pt x="301896" y="139700"/>
                  </a:moveTo>
                  <a:lnTo>
                    <a:pt x="295418" y="139700"/>
                  </a:lnTo>
                  <a:lnTo>
                    <a:pt x="291186" y="143510"/>
                  </a:lnTo>
                  <a:lnTo>
                    <a:pt x="288644" y="149620"/>
                  </a:lnTo>
                  <a:lnTo>
                    <a:pt x="288545" y="149860"/>
                  </a:lnTo>
                  <a:lnTo>
                    <a:pt x="290052" y="156210"/>
                  </a:lnTo>
                  <a:lnTo>
                    <a:pt x="292435" y="162560"/>
                  </a:lnTo>
                  <a:lnTo>
                    <a:pt x="296259" y="167640"/>
                  </a:lnTo>
                  <a:lnTo>
                    <a:pt x="301002" y="172720"/>
                  </a:lnTo>
                  <a:lnTo>
                    <a:pt x="306145" y="176530"/>
                  </a:lnTo>
                  <a:lnTo>
                    <a:pt x="306239" y="177800"/>
                  </a:lnTo>
                  <a:lnTo>
                    <a:pt x="306332" y="179070"/>
                  </a:lnTo>
                  <a:lnTo>
                    <a:pt x="306434" y="180456"/>
                  </a:lnTo>
                  <a:lnTo>
                    <a:pt x="306469" y="180933"/>
                  </a:lnTo>
                  <a:lnTo>
                    <a:pt x="309106" y="185420"/>
                  </a:lnTo>
                  <a:lnTo>
                    <a:pt x="308680" y="186707"/>
                  </a:lnTo>
                  <a:lnTo>
                    <a:pt x="308491" y="187520"/>
                  </a:lnTo>
                  <a:lnTo>
                    <a:pt x="310097" y="190520"/>
                  </a:lnTo>
                  <a:lnTo>
                    <a:pt x="316198" y="195100"/>
                  </a:lnTo>
                  <a:lnTo>
                    <a:pt x="316911" y="195662"/>
                  </a:lnTo>
                  <a:lnTo>
                    <a:pt x="319135" y="198120"/>
                  </a:lnTo>
                  <a:lnTo>
                    <a:pt x="317201" y="200730"/>
                  </a:lnTo>
                  <a:lnTo>
                    <a:pt x="315690" y="203200"/>
                  </a:lnTo>
                  <a:lnTo>
                    <a:pt x="314534" y="206816"/>
                  </a:lnTo>
                  <a:lnTo>
                    <a:pt x="314472" y="207010"/>
                  </a:lnTo>
                  <a:lnTo>
                    <a:pt x="310855" y="210820"/>
                  </a:lnTo>
                  <a:lnTo>
                    <a:pt x="305535" y="213448"/>
                  </a:lnTo>
                  <a:lnTo>
                    <a:pt x="305080" y="213448"/>
                  </a:lnTo>
                  <a:lnTo>
                    <a:pt x="295738" y="214751"/>
                  </a:lnTo>
                  <a:lnTo>
                    <a:pt x="312162" y="214751"/>
                  </a:lnTo>
                  <a:lnTo>
                    <a:pt x="312113" y="215101"/>
                  </a:lnTo>
                  <a:lnTo>
                    <a:pt x="312002" y="215900"/>
                  </a:lnTo>
                  <a:lnTo>
                    <a:pt x="305666" y="218622"/>
                  </a:lnTo>
                  <a:lnTo>
                    <a:pt x="316837" y="218622"/>
                  </a:lnTo>
                  <a:lnTo>
                    <a:pt x="316717" y="219381"/>
                  </a:lnTo>
                  <a:lnTo>
                    <a:pt x="316623" y="220104"/>
                  </a:lnTo>
                  <a:lnTo>
                    <a:pt x="316527" y="221071"/>
                  </a:lnTo>
                  <a:lnTo>
                    <a:pt x="316429" y="224790"/>
                  </a:lnTo>
                  <a:lnTo>
                    <a:pt x="258113" y="224790"/>
                  </a:lnTo>
                  <a:lnTo>
                    <a:pt x="259035" y="226060"/>
                  </a:lnTo>
                  <a:lnTo>
                    <a:pt x="268622" y="226060"/>
                  </a:lnTo>
                  <a:lnTo>
                    <a:pt x="276583" y="228600"/>
                  </a:lnTo>
                  <a:lnTo>
                    <a:pt x="298450" y="228600"/>
                  </a:lnTo>
                  <a:lnTo>
                    <a:pt x="299650" y="227330"/>
                  </a:lnTo>
                  <a:lnTo>
                    <a:pt x="322741" y="227330"/>
                  </a:lnTo>
                  <a:lnTo>
                    <a:pt x="321281" y="226060"/>
                  </a:lnTo>
                  <a:lnTo>
                    <a:pt x="321333" y="218622"/>
                  </a:lnTo>
                  <a:lnTo>
                    <a:pt x="321588" y="217432"/>
                  </a:lnTo>
                  <a:lnTo>
                    <a:pt x="321966" y="215900"/>
                  </a:lnTo>
                  <a:lnTo>
                    <a:pt x="323054" y="212090"/>
                  </a:lnTo>
                  <a:lnTo>
                    <a:pt x="323657" y="212090"/>
                  </a:lnTo>
                  <a:lnTo>
                    <a:pt x="324236" y="210820"/>
                  </a:lnTo>
                  <a:lnTo>
                    <a:pt x="318089" y="210820"/>
                  </a:lnTo>
                  <a:lnTo>
                    <a:pt x="318527" y="209645"/>
                  </a:lnTo>
                  <a:lnTo>
                    <a:pt x="319461" y="208280"/>
                  </a:lnTo>
                  <a:lnTo>
                    <a:pt x="326553" y="208280"/>
                  </a:lnTo>
                  <a:lnTo>
                    <a:pt x="328714" y="202036"/>
                  </a:lnTo>
                  <a:lnTo>
                    <a:pt x="362595" y="202036"/>
                  </a:lnTo>
                  <a:lnTo>
                    <a:pt x="355767" y="200730"/>
                  </a:lnTo>
                  <a:lnTo>
                    <a:pt x="340610" y="200730"/>
                  </a:lnTo>
                  <a:lnTo>
                    <a:pt x="335483" y="199390"/>
                  </a:lnTo>
                  <a:lnTo>
                    <a:pt x="334951" y="199390"/>
                  </a:lnTo>
                  <a:lnTo>
                    <a:pt x="330891" y="198120"/>
                  </a:lnTo>
                  <a:lnTo>
                    <a:pt x="376105" y="198120"/>
                  </a:lnTo>
                  <a:lnTo>
                    <a:pt x="372356" y="196850"/>
                  </a:lnTo>
                  <a:lnTo>
                    <a:pt x="364377" y="196850"/>
                  </a:lnTo>
                  <a:lnTo>
                    <a:pt x="357099" y="195662"/>
                  </a:lnTo>
                  <a:lnTo>
                    <a:pt x="341421" y="195662"/>
                  </a:lnTo>
                  <a:lnTo>
                    <a:pt x="334496" y="193040"/>
                  </a:lnTo>
                  <a:lnTo>
                    <a:pt x="335651" y="191770"/>
                  </a:lnTo>
                  <a:lnTo>
                    <a:pt x="319614" y="191770"/>
                  </a:lnTo>
                  <a:lnTo>
                    <a:pt x="315359" y="187960"/>
                  </a:lnTo>
                  <a:lnTo>
                    <a:pt x="313265" y="184352"/>
                  </a:lnTo>
                  <a:lnTo>
                    <a:pt x="312555" y="183515"/>
                  </a:lnTo>
                  <a:lnTo>
                    <a:pt x="312965" y="183515"/>
                  </a:lnTo>
                  <a:lnTo>
                    <a:pt x="311956" y="180933"/>
                  </a:lnTo>
                  <a:lnTo>
                    <a:pt x="311835" y="180623"/>
                  </a:lnTo>
                  <a:lnTo>
                    <a:pt x="311770" y="180456"/>
                  </a:lnTo>
                  <a:lnTo>
                    <a:pt x="318259" y="180456"/>
                  </a:lnTo>
                  <a:lnTo>
                    <a:pt x="316588" y="179070"/>
                  </a:lnTo>
                  <a:lnTo>
                    <a:pt x="316505" y="177800"/>
                  </a:lnTo>
                  <a:lnTo>
                    <a:pt x="323822" y="177800"/>
                  </a:lnTo>
                  <a:lnTo>
                    <a:pt x="320210" y="174062"/>
                  </a:lnTo>
                  <a:lnTo>
                    <a:pt x="316352" y="171450"/>
                  </a:lnTo>
                  <a:lnTo>
                    <a:pt x="316590" y="170180"/>
                  </a:lnTo>
                  <a:lnTo>
                    <a:pt x="306381" y="170180"/>
                  </a:lnTo>
                  <a:lnTo>
                    <a:pt x="300929" y="166396"/>
                  </a:lnTo>
                  <a:lnTo>
                    <a:pt x="296174" y="161389"/>
                  </a:lnTo>
                  <a:lnTo>
                    <a:pt x="296042" y="161113"/>
                  </a:lnTo>
                  <a:lnTo>
                    <a:pt x="295336" y="157869"/>
                  </a:lnTo>
                  <a:lnTo>
                    <a:pt x="293367" y="154940"/>
                  </a:lnTo>
                  <a:lnTo>
                    <a:pt x="294063" y="152772"/>
                  </a:lnTo>
                  <a:lnTo>
                    <a:pt x="294080" y="152097"/>
                  </a:lnTo>
                  <a:lnTo>
                    <a:pt x="292765" y="146050"/>
                  </a:lnTo>
                  <a:lnTo>
                    <a:pt x="299453" y="141241"/>
                  </a:lnTo>
                  <a:lnTo>
                    <a:pt x="299790" y="141045"/>
                  </a:lnTo>
                  <a:lnTo>
                    <a:pt x="300596" y="140498"/>
                  </a:lnTo>
                  <a:lnTo>
                    <a:pt x="301896" y="139700"/>
                  </a:lnTo>
                  <a:close/>
                </a:path>
                <a:path w="564515" h="387350">
                  <a:moveTo>
                    <a:pt x="526018" y="167640"/>
                  </a:moveTo>
                  <a:lnTo>
                    <a:pt x="516811" y="167640"/>
                  </a:lnTo>
                  <a:lnTo>
                    <a:pt x="518410" y="176144"/>
                  </a:lnTo>
                  <a:lnTo>
                    <a:pt x="518483" y="176530"/>
                  </a:lnTo>
                  <a:lnTo>
                    <a:pt x="531985" y="205740"/>
                  </a:lnTo>
                  <a:lnTo>
                    <a:pt x="536217" y="212090"/>
                  </a:lnTo>
                  <a:lnTo>
                    <a:pt x="541015" y="217264"/>
                  </a:lnTo>
                  <a:lnTo>
                    <a:pt x="546172" y="222348"/>
                  </a:lnTo>
                  <a:lnTo>
                    <a:pt x="548927" y="224790"/>
                  </a:lnTo>
                  <a:lnTo>
                    <a:pt x="552213" y="227330"/>
                  </a:lnTo>
                  <a:lnTo>
                    <a:pt x="556625" y="225206"/>
                  </a:lnTo>
                  <a:lnTo>
                    <a:pt x="557544" y="223972"/>
                  </a:lnTo>
                  <a:lnTo>
                    <a:pt x="557650" y="222348"/>
                  </a:lnTo>
                  <a:lnTo>
                    <a:pt x="557733" y="221071"/>
                  </a:lnTo>
                  <a:lnTo>
                    <a:pt x="552311" y="221071"/>
                  </a:lnTo>
                  <a:lnTo>
                    <a:pt x="551119" y="219710"/>
                  </a:lnTo>
                  <a:lnTo>
                    <a:pt x="549136" y="218622"/>
                  </a:lnTo>
                  <a:lnTo>
                    <a:pt x="548970" y="218622"/>
                  </a:lnTo>
                  <a:lnTo>
                    <a:pt x="544352" y="213585"/>
                  </a:lnTo>
                  <a:lnTo>
                    <a:pt x="523623" y="177800"/>
                  </a:lnTo>
                  <a:lnTo>
                    <a:pt x="521959" y="170180"/>
                  </a:lnTo>
                  <a:lnTo>
                    <a:pt x="530916" y="170180"/>
                  </a:lnTo>
                  <a:lnTo>
                    <a:pt x="526018" y="167640"/>
                  </a:lnTo>
                  <a:close/>
                </a:path>
                <a:path w="564515" h="387350">
                  <a:moveTo>
                    <a:pt x="530968" y="163830"/>
                  </a:moveTo>
                  <a:lnTo>
                    <a:pt x="521067" y="163830"/>
                  </a:lnTo>
                  <a:lnTo>
                    <a:pt x="527707" y="167640"/>
                  </a:lnTo>
                  <a:lnTo>
                    <a:pt x="533911" y="171450"/>
                  </a:lnTo>
                  <a:lnTo>
                    <a:pt x="555922" y="203200"/>
                  </a:lnTo>
                  <a:lnTo>
                    <a:pt x="558239" y="213585"/>
                  </a:lnTo>
                  <a:lnTo>
                    <a:pt x="558347" y="214170"/>
                  </a:lnTo>
                  <a:lnTo>
                    <a:pt x="558454" y="214751"/>
                  </a:lnTo>
                  <a:lnTo>
                    <a:pt x="558554" y="215291"/>
                  </a:lnTo>
                  <a:lnTo>
                    <a:pt x="558667" y="215900"/>
                  </a:lnTo>
                  <a:lnTo>
                    <a:pt x="558753" y="222348"/>
                  </a:lnTo>
                  <a:lnTo>
                    <a:pt x="557544" y="223972"/>
                  </a:lnTo>
                  <a:lnTo>
                    <a:pt x="557491" y="224790"/>
                  </a:lnTo>
                  <a:lnTo>
                    <a:pt x="556625" y="225206"/>
                  </a:lnTo>
                  <a:lnTo>
                    <a:pt x="555989" y="226060"/>
                  </a:lnTo>
                  <a:lnTo>
                    <a:pt x="554852" y="226060"/>
                  </a:lnTo>
                  <a:lnTo>
                    <a:pt x="552213" y="227330"/>
                  </a:lnTo>
                  <a:lnTo>
                    <a:pt x="560604" y="227330"/>
                  </a:lnTo>
                  <a:lnTo>
                    <a:pt x="564104" y="223520"/>
                  </a:lnTo>
                  <a:lnTo>
                    <a:pt x="563380" y="215900"/>
                  </a:lnTo>
                  <a:lnTo>
                    <a:pt x="548407" y="179070"/>
                  </a:lnTo>
                  <a:lnTo>
                    <a:pt x="535858" y="166396"/>
                  </a:lnTo>
                  <a:lnTo>
                    <a:pt x="530968" y="163830"/>
                  </a:lnTo>
                  <a:close/>
                </a:path>
                <a:path w="564515" h="387350">
                  <a:moveTo>
                    <a:pt x="117636" y="224790"/>
                  </a:moveTo>
                  <a:lnTo>
                    <a:pt x="111678" y="224790"/>
                  </a:lnTo>
                  <a:lnTo>
                    <a:pt x="111277" y="226060"/>
                  </a:lnTo>
                  <a:lnTo>
                    <a:pt x="117181" y="226060"/>
                  </a:lnTo>
                  <a:lnTo>
                    <a:pt x="117636" y="224790"/>
                  </a:lnTo>
                  <a:close/>
                </a:path>
                <a:path w="564515" h="387350">
                  <a:moveTo>
                    <a:pt x="124923" y="224790"/>
                  </a:moveTo>
                  <a:lnTo>
                    <a:pt x="118351" y="224790"/>
                  </a:lnTo>
                  <a:lnTo>
                    <a:pt x="117884" y="226060"/>
                  </a:lnTo>
                  <a:lnTo>
                    <a:pt x="124356" y="226060"/>
                  </a:lnTo>
                  <a:lnTo>
                    <a:pt x="124923" y="224790"/>
                  </a:lnTo>
                  <a:close/>
                </a:path>
                <a:path w="564515" h="387350">
                  <a:moveTo>
                    <a:pt x="157846" y="220420"/>
                  </a:moveTo>
                  <a:lnTo>
                    <a:pt x="153880" y="222348"/>
                  </a:lnTo>
                  <a:lnTo>
                    <a:pt x="153521" y="222348"/>
                  </a:lnTo>
                  <a:lnTo>
                    <a:pt x="131777" y="226060"/>
                  </a:lnTo>
                  <a:lnTo>
                    <a:pt x="155644" y="226060"/>
                  </a:lnTo>
                  <a:lnTo>
                    <a:pt x="164414" y="223520"/>
                  </a:lnTo>
                  <a:lnTo>
                    <a:pt x="167334" y="221071"/>
                  </a:lnTo>
                  <a:lnTo>
                    <a:pt x="156753" y="221071"/>
                  </a:lnTo>
                  <a:lnTo>
                    <a:pt x="157846" y="220420"/>
                  </a:lnTo>
                  <a:close/>
                </a:path>
                <a:path w="564515" h="387350">
                  <a:moveTo>
                    <a:pt x="257641" y="224790"/>
                  </a:moveTo>
                  <a:lnTo>
                    <a:pt x="250554" y="224790"/>
                  </a:lnTo>
                  <a:lnTo>
                    <a:pt x="251447" y="226060"/>
                  </a:lnTo>
                  <a:lnTo>
                    <a:pt x="258675" y="226060"/>
                  </a:lnTo>
                  <a:lnTo>
                    <a:pt x="257641" y="224790"/>
                  </a:lnTo>
                  <a:close/>
                </a:path>
                <a:path w="564515" h="387350">
                  <a:moveTo>
                    <a:pt x="557544" y="223972"/>
                  </a:moveTo>
                  <a:lnTo>
                    <a:pt x="556625" y="225206"/>
                  </a:lnTo>
                  <a:lnTo>
                    <a:pt x="557491" y="224790"/>
                  </a:lnTo>
                  <a:lnTo>
                    <a:pt x="557544" y="223972"/>
                  </a:lnTo>
                  <a:close/>
                </a:path>
                <a:path w="564515" h="387350">
                  <a:moveTo>
                    <a:pt x="156368" y="221071"/>
                  </a:moveTo>
                  <a:lnTo>
                    <a:pt x="85842" y="221071"/>
                  </a:lnTo>
                  <a:lnTo>
                    <a:pt x="102116" y="223520"/>
                  </a:lnTo>
                  <a:lnTo>
                    <a:pt x="105295" y="224790"/>
                  </a:lnTo>
                  <a:lnTo>
                    <a:pt x="136087" y="224790"/>
                  </a:lnTo>
                  <a:lnTo>
                    <a:pt x="141619" y="223520"/>
                  </a:lnTo>
                  <a:lnTo>
                    <a:pt x="156368" y="221071"/>
                  </a:lnTo>
                  <a:close/>
                </a:path>
                <a:path w="564515" h="387350">
                  <a:moveTo>
                    <a:pt x="266144" y="204539"/>
                  </a:moveTo>
                  <a:lnTo>
                    <a:pt x="221183" y="204539"/>
                  </a:lnTo>
                  <a:lnTo>
                    <a:pt x="224485" y="205740"/>
                  </a:lnTo>
                  <a:lnTo>
                    <a:pt x="227995" y="208280"/>
                  </a:lnTo>
                  <a:lnTo>
                    <a:pt x="227410" y="210820"/>
                  </a:lnTo>
                  <a:lnTo>
                    <a:pt x="226754" y="213448"/>
                  </a:lnTo>
                  <a:lnTo>
                    <a:pt x="226092" y="215900"/>
                  </a:lnTo>
                  <a:lnTo>
                    <a:pt x="217634" y="217264"/>
                  </a:lnTo>
                  <a:lnTo>
                    <a:pt x="217941" y="217264"/>
                  </a:lnTo>
                  <a:lnTo>
                    <a:pt x="210735" y="219710"/>
                  </a:lnTo>
                  <a:lnTo>
                    <a:pt x="203385" y="222348"/>
                  </a:lnTo>
                  <a:lnTo>
                    <a:pt x="196956" y="224790"/>
                  </a:lnTo>
                  <a:lnTo>
                    <a:pt x="209997" y="224790"/>
                  </a:lnTo>
                  <a:lnTo>
                    <a:pt x="217177" y="222348"/>
                  </a:lnTo>
                  <a:lnTo>
                    <a:pt x="217418" y="222348"/>
                  </a:lnTo>
                  <a:lnTo>
                    <a:pt x="219452" y="221429"/>
                  </a:lnTo>
                  <a:lnTo>
                    <a:pt x="222021" y="221429"/>
                  </a:lnTo>
                  <a:lnTo>
                    <a:pt x="224146" y="221071"/>
                  </a:lnTo>
                  <a:lnTo>
                    <a:pt x="229663" y="221071"/>
                  </a:lnTo>
                  <a:lnTo>
                    <a:pt x="229776" y="220104"/>
                  </a:lnTo>
                  <a:lnTo>
                    <a:pt x="229822" y="219710"/>
                  </a:lnTo>
                  <a:lnTo>
                    <a:pt x="297782" y="219710"/>
                  </a:lnTo>
                  <a:lnTo>
                    <a:pt x="303818" y="218622"/>
                  </a:lnTo>
                  <a:lnTo>
                    <a:pt x="304212" y="218622"/>
                  </a:lnTo>
                  <a:lnTo>
                    <a:pt x="308257" y="217432"/>
                  </a:lnTo>
                  <a:lnTo>
                    <a:pt x="308436" y="217432"/>
                  </a:lnTo>
                  <a:lnTo>
                    <a:pt x="310483" y="215900"/>
                  </a:lnTo>
                  <a:lnTo>
                    <a:pt x="231151" y="215900"/>
                  </a:lnTo>
                  <a:lnTo>
                    <a:pt x="231257" y="215101"/>
                  </a:lnTo>
                  <a:lnTo>
                    <a:pt x="231381" y="214170"/>
                  </a:lnTo>
                  <a:lnTo>
                    <a:pt x="231477" y="213448"/>
                  </a:lnTo>
                  <a:lnTo>
                    <a:pt x="232115" y="210820"/>
                  </a:lnTo>
                  <a:lnTo>
                    <a:pt x="250679" y="210820"/>
                  </a:lnTo>
                  <a:lnTo>
                    <a:pt x="249099" y="209645"/>
                  </a:lnTo>
                  <a:lnTo>
                    <a:pt x="259096" y="209645"/>
                  </a:lnTo>
                  <a:lnTo>
                    <a:pt x="256069" y="208280"/>
                  </a:lnTo>
                  <a:lnTo>
                    <a:pt x="252375" y="205740"/>
                  </a:lnTo>
                  <a:lnTo>
                    <a:pt x="268880" y="205740"/>
                  </a:lnTo>
                  <a:lnTo>
                    <a:pt x="266144" y="204539"/>
                  </a:lnTo>
                  <a:close/>
                </a:path>
                <a:path w="564515" h="387350">
                  <a:moveTo>
                    <a:pt x="395920" y="219710"/>
                  </a:moveTo>
                  <a:lnTo>
                    <a:pt x="390713" y="219710"/>
                  </a:lnTo>
                  <a:lnTo>
                    <a:pt x="391437" y="221071"/>
                  </a:lnTo>
                  <a:lnTo>
                    <a:pt x="391956" y="222348"/>
                  </a:lnTo>
                  <a:lnTo>
                    <a:pt x="392193" y="223520"/>
                  </a:lnTo>
                  <a:lnTo>
                    <a:pt x="392285" y="223972"/>
                  </a:lnTo>
                  <a:lnTo>
                    <a:pt x="392352" y="224305"/>
                  </a:lnTo>
                  <a:lnTo>
                    <a:pt x="392450" y="224790"/>
                  </a:lnTo>
                  <a:lnTo>
                    <a:pt x="402876" y="224790"/>
                  </a:lnTo>
                  <a:lnTo>
                    <a:pt x="402773" y="224305"/>
                  </a:lnTo>
                  <a:lnTo>
                    <a:pt x="402703" y="223972"/>
                  </a:lnTo>
                  <a:lnTo>
                    <a:pt x="402607" y="223520"/>
                  </a:lnTo>
                  <a:lnTo>
                    <a:pt x="397557" y="223520"/>
                  </a:lnTo>
                  <a:lnTo>
                    <a:pt x="396723" y="222348"/>
                  </a:lnTo>
                  <a:lnTo>
                    <a:pt x="396416" y="221429"/>
                  </a:lnTo>
                  <a:lnTo>
                    <a:pt x="396125" y="220420"/>
                  </a:lnTo>
                  <a:lnTo>
                    <a:pt x="396034" y="220104"/>
                  </a:lnTo>
                  <a:lnTo>
                    <a:pt x="395920" y="219710"/>
                  </a:lnTo>
                  <a:close/>
                </a:path>
                <a:path w="564515" h="387350">
                  <a:moveTo>
                    <a:pt x="316287" y="218622"/>
                  </a:moveTo>
                  <a:lnTo>
                    <a:pt x="305091" y="218622"/>
                  </a:lnTo>
                  <a:lnTo>
                    <a:pt x="291689" y="221071"/>
                  </a:lnTo>
                  <a:lnTo>
                    <a:pt x="311266" y="221071"/>
                  </a:lnTo>
                  <a:lnTo>
                    <a:pt x="311186" y="223520"/>
                  </a:lnTo>
                  <a:lnTo>
                    <a:pt x="315940" y="223520"/>
                  </a:lnTo>
                  <a:lnTo>
                    <a:pt x="316052" y="220420"/>
                  </a:lnTo>
                  <a:lnTo>
                    <a:pt x="316145" y="219710"/>
                  </a:lnTo>
                  <a:lnTo>
                    <a:pt x="316188" y="219381"/>
                  </a:lnTo>
                  <a:lnTo>
                    <a:pt x="316287" y="218622"/>
                  </a:lnTo>
                  <a:close/>
                </a:path>
                <a:path w="564515" h="387350">
                  <a:moveTo>
                    <a:pt x="400991" y="218622"/>
                  </a:moveTo>
                  <a:lnTo>
                    <a:pt x="395736" y="218622"/>
                  </a:lnTo>
                  <a:lnTo>
                    <a:pt x="396263" y="219710"/>
                  </a:lnTo>
                  <a:lnTo>
                    <a:pt x="396669" y="220420"/>
                  </a:lnTo>
                  <a:lnTo>
                    <a:pt x="397014" y="221071"/>
                  </a:lnTo>
                  <a:lnTo>
                    <a:pt x="397344" y="222348"/>
                  </a:lnTo>
                  <a:lnTo>
                    <a:pt x="397557" y="223520"/>
                  </a:lnTo>
                  <a:lnTo>
                    <a:pt x="402607" y="223520"/>
                  </a:lnTo>
                  <a:lnTo>
                    <a:pt x="402359" y="222348"/>
                  </a:lnTo>
                  <a:lnTo>
                    <a:pt x="400991" y="218622"/>
                  </a:lnTo>
                  <a:close/>
                </a:path>
                <a:path w="564515" h="387350">
                  <a:moveTo>
                    <a:pt x="311156" y="221071"/>
                  </a:moveTo>
                  <a:lnTo>
                    <a:pt x="224146" y="221071"/>
                  </a:lnTo>
                  <a:lnTo>
                    <a:pt x="216556" y="222348"/>
                  </a:lnTo>
                  <a:lnTo>
                    <a:pt x="309587" y="222348"/>
                  </a:lnTo>
                  <a:lnTo>
                    <a:pt x="311156" y="221071"/>
                  </a:lnTo>
                  <a:close/>
                </a:path>
                <a:path w="564515" h="387350">
                  <a:moveTo>
                    <a:pt x="453657" y="202036"/>
                  </a:moveTo>
                  <a:lnTo>
                    <a:pt x="435609" y="202036"/>
                  </a:lnTo>
                  <a:lnTo>
                    <a:pt x="443662" y="203200"/>
                  </a:lnTo>
                  <a:lnTo>
                    <a:pt x="443695" y="203706"/>
                  </a:lnTo>
                  <a:lnTo>
                    <a:pt x="443806" y="205377"/>
                  </a:lnTo>
                  <a:lnTo>
                    <a:pt x="443902" y="206816"/>
                  </a:lnTo>
                  <a:lnTo>
                    <a:pt x="443987" y="208101"/>
                  </a:lnTo>
                  <a:lnTo>
                    <a:pt x="444094" y="208541"/>
                  </a:lnTo>
                  <a:lnTo>
                    <a:pt x="445592" y="212670"/>
                  </a:lnTo>
                  <a:lnTo>
                    <a:pt x="445917" y="213448"/>
                  </a:lnTo>
                  <a:lnTo>
                    <a:pt x="453432" y="222348"/>
                  </a:lnTo>
                  <a:lnTo>
                    <a:pt x="498660" y="222348"/>
                  </a:lnTo>
                  <a:lnTo>
                    <a:pt x="492723" y="221071"/>
                  </a:lnTo>
                  <a:lnTo>
                    <a:pt x="468858" y="221071"/>
                  </a:lnTo>
                  <a:lnTo>
                    <a:pt x="468750" y="219710"/>
                  </a:lnTo>
                  <a:lnTo>
                    <a:pt x="463685" y="219710"/>
                  </a:lnTo>
                  <a:lnTo>
                    <a:pt x="459587" y="218622"/>
                  </a:lnTo>
                  <a:lnTo>
                    <a:pt x="459411" y="218622"/>
                  </a:lnTo>
                  <a:lnTo>
                    <a:pt x="455599" y="217264"/>
                  </a:lnTo>
                  <a:lnTo>
                    <a:pt x="455410" y="217264"/>
                  </a:lnTo>
                  <a:lnTo>
                    <a:pt x="450204" y="210820"/>
                  </a:lnTo>
                  <a:lnTo>
                    <a:pt x="448963" y="208280"/>
                  </a:lnTo>
                  <a:lnTo>
                    <a:pt x="448854" y="207352"/>
                  </a:lnTo>
                  <a:lnTo>
                    <a:pt x="448791" y="206816"/>
                  </a:lnTo>
                  <a:lnTo>
                    <a:pt x="448664" y="205740"/>
                  </a:lnTo>
                  <a:lnTo>
                    <a:pt x="448621" y="205377"/>
                  </a:lnTo>
                  <a:lnTo>
                    <a:pt x="448522" y="204539"/>
                  </a:lnTo>
                  <a:lnTo>
                    <a:pt x="459236" y="204539"/>
                  </a:lnTo>
                  <a:lnTo>
                    <a:pt x="453657" y="202036"/>
                  </a:lnTo>
                  <a:close/>
                </a:path>
                <a:path w="564515" h="387350">
                  <a:moveTo>
                    <a:pt x="60354" y="208280"/>
                  </a:moveTo>
                  <a:lnTo>
                    <a:pt x="54439" y="208280"/>
                  </a:lnTo>
                  <a:lnTo>
                    <a:pt x="61536" y="215900"/>
                  </a:lnTo>
                  <a:lnTo>
                    <a:pt x="69936" y="221071"/>
                  </a:lnTo>
                  <a:lnTo>
                    <a:pt x="84431" y="221071"/>
                  </a:lnTo>
                  <a:lnTo>
                    <a:pt x="79882" y="219381"/>
                  </a:lnTo>
                  <a:lnTo>
                    <a:pt x="77347" y="218622"/>
                  </a:lnTo>
                  <a:lnTo>
                    <a:pt x="77139" y="218622"/>
                  </a:lnTo>
                  <a:lnTo>
                    <a:pt x="74147" y="217264"/>
                  </a:lnTo>
                  <a:lnTo>
                    <a:pt x="70511" y="215900"/>
                  </a:lnTo>
                  <a:lnTo>
                    <a:pt x="64217" y="212090"/>
                  </a:lnTo>
                  <a:lnTo>
                    <a:pt x="60354" y="208280"/>
                  </a:lnTo>
                  <a:close/>
                </a:path>
                <a:path w="564515" h="387350">
                  <a:moveTo>
                    <a:pt x="71259" y="209645"/>
                  </a:moveTo>
                  <a:lnTo>
                    <a:pt x="61947" y="209645"/>
                  </a:lnTo>
                  <a:lnTo>
                    <a:pt x="64888" y="212090"/>
                  </a:lnTo>
                  <a:lnTo>
                    <a:pt x="67607" y="214032"/>
                  </a:lnTo>
                  <a:lnTo>
                    <a:pt x="67714" y="214170"/>
                  </a:lnTo>
                  <a:lnTo>
                    <a:pt x="74183" y="217264"/>
                  </a:lnTo>
                  <a:lnTo>
                    <a:pt x="79882" y="219381"/>
                  </a:lnTo>
                  <a:lnTo>
                    <a:pt x="85529" y="221071"/>
                  </a:lnTo>
                  <a:lnTo>
                    <a:pt x="115973" y="221071"/>
                  </a:lnTo>
                  <a:lnTo>
                    <a:pt x="111359" y="219710"/>
                  </a:lnTo>
                  <a:lnTo>
                    <a:pt x="102778" y="219710"/>
                  </a:lnTo>
                  <a:lnTo>
                    <a:pt x="95967" y="218622"/>
                  </a:lnTo>
                  <a:lnTo>
                    <a:pt x="95410" y="218622"/>
                  </a:lnTo>
                  <a:lnTo>
                    <a:pt x="78894" y="213448"/>
                  </a:lnTo>
                  <a:lnTo>
                    <a:pt x="77248" y="212670"/>
                  </a:lnTo>
                  <a:lnTo>
                    <a:pt x="71259" y="209645"/>
                  </a:lnTo>
                  <a:close/>
                </a:path>
                <a:path w="564515" h="387350">
                  <a:moveTo>
                    <a:pt x="175495" y="195662"/>
                  </a:moveTo>
                  <a:lnTo>
                    <a:pt x="152500" y="195662"/>
                  </a:lnTo>
                  <a:lnTo>
                    <a:pt x="149444" y="196850"/>
                  </a:lnTo>
                  <a:lnTo>
                    <a:pt x="141565" y="200730"/>
                  </a:lnTo>
                  <a:lnTo>
                    <a:pt x="133025" y="205740"/>
                  </a:lnTo>
                  <a:lnTo>
                    <a:pt x="124031" y="213448"/>
                  </a:lnTo>
                  <a:lnTo>
                    <a:pt x="115560" y="221071"/>
                  </a:lnTo>
                  <a:lnTo>
                    <a:pt x="122117" y="221071"/>
                  </a:lnTo>
                  <a:lnTo>
                    <a:pt x="129094" y="215291"/>
                  </a:lnTo>
                  <a:lnTo>
                    <a:pt x="128962" y="215291"/>
                  </a:lnTo>
                  <a:lnTo>
                    <a:pt x="131144" y="213448"/>
                  </a:lnTo>
                  <a:lnTo>
                    <a:pt x="131523" y="213448"/>
                  </a:lnTo>
                  <a:lnTo>
                    <a:pt x="136808" y="209645"/>
                  </a:lnTo>
                  <a:lnTo>
                    <a:pt x="139590" y="208101"/>
                  </a:lnTo>
                  <a:lnTo>
                    <a:pt x="144814" y="204539"/>
                  </a:lnTo>
                  <a:lnTo>
                    <a:pt x="151495" y="200730"/>
                  </a:lnTo>
                  <a:lnTo>
                    <a:pt x="158605" y="196850"/>
                  </a:lnTo>
                  <a:lnTo>
                    <a:pt x="175732" y="196850"/>
                  </a:lnTo>
                  <a:lnTo>
                    <a:pt x="175495" y="195662"/>
                  </a:lnTo>
                  <a:close/>
                </a:path>
                <a:path w="564515" h="387350">
                  <a:moveTo>
                    <a:pt x="175732" y="196850"/>
                  </a:moveTo>
                  <a:lnTo>
                    <a:pt x="158605" y="196850"/>
                  </a:lnTo>
                  <a:lnTo>
                    <a:pt x="158794" y="198120"/>
                  </a:lnTo>
                  <a:lnTo>
                    <a:pt x="159166" y="198120"/>
                  </a:lnTo>
                  <a:lnTo>
                    <a:pt x="152096" y="201226"/>
                  </a:lnTo>
                  <a:lnTo>
                    <a:pt x="150323" y="202036"/>
                  </a:lnTo>
                  <a:lnTo>
                    <a:pt x="143912" y="205740"/>
                  </a:lnTo>
                  <a:lnTo>
                    <a:pt x="139590" y="208101"/>
                  </a:lnTo>
                  <a:lnTo>
                    <a:pt x="137322" y="209645"/>
                  </a:lnTo>
                  <a:lnTo>
                    <a:pt x="131332" y="213585"/>
                  </a:lnTo>
                  <a:lnTo>
                    <a:pt x="130588" y="214032"/>
                  </a:lnTo>
                  <a:lnTo>
                    <a:pt x="130446" y="214170"/>
                  </a:lnTo>
                  <a:lnTo>
                    <a:pt x="129072" y="215291"/>
                  </a:lnTo>
                  <a:lnTo>
                    <a:pt x="122934" y="221071"/>
                  </a:lnTo>
                  <a:lnTo>
                    <a:pt x="130442" y="221071"/>
                  </a:lnTo>
                  <a:lnTo>
                    <a:pt x="136173" y="215900"/>
                  </a:lnTo>
                  <a:lnTo>
                    <a:pt x="141858" y="212090"/>
                  </a:lnTo>
                  <a:lnTo>
                    <a:pt x="147222" y="209645"/>
                  </a:lnTo>
                  <a:lnTo>
                    <a:pt x="148832" y="208541"/>
                  </a:lnTo>
                  <a:lnTo>
                    <a:pt x="152724" y="205740"/>
                  </a:lnTo>
                  <a:lnTo>
                    <a:pt x="159621" y="203200"/>
                  </a:lnTo>
                  <a:lnTo>
                    <a:pt x="163058" y="200730"/>
                  </a:lnTo>
                  <a:lnTo>
                    <a:pt x="168382" y="200730"/>
                  </a:lnTo>
                  <a:lnTo>
                    <a:pt x="168002" y="199390"/>
                  </a:lnTo>
                  <a:lnTo>
                    <a:pt x="176241" y="199390"/>
                  </a:lnTo>
                  <a:lnTo>
                    <a:pt x="175732" y="196850"/>
                  </a:lnTo>
                  <a:close/>
                </a:path>
                <a:path w="564515" h="387350">
                  <a:moveTo>
                    <a:pt x="168393" y="200730"/>
                  </a:moveTo>
                  <a:lnTo>
                    <a:pt x="163182" y="200730"/>
                  </a:lnTo>
                  <a:lnTo>
                    <a:pt x="163675" y="202036"/>
                  </a:lnTo>
                  <a:lnTo>
                    <a:pt x="164077" y="202036"/>
                  </a:lnTo>
                  <a:lnTo>
                    <a:pt x="165058" y="204291"/>
                  </a:lnTo>
                  <a:lnTo>
                    <a:pt x="164964" y="207010"/>
                  </a:lnTo>
                  <a:lnTo>
                    <a:pt x="160053" y="215900"/>
                  </a:lnTo>
                  <a:lnTo>
                    <a:pt x="148896" y="218622"/>
                  </a:lnTo>
                  <a:lnTo>
                    <a:pt x="147899" y="218622"/>
                  </a:lnTo>
                  <a:lnTo>
                    <a:pt x="137517" y="219710"/>
                  </a:lnTo>
                  <a:lnTo>
                    <a:pt x="134036" y="219710"/>
                  </a:lnTo>
                  <a:lnTo>
                    <a:pt x="130291" y="221071"/>
                  </a:lnTo>
                  <a:lnTo>
                    <a:pt x="156507" y="221071"/>
                  </a:lnTo>
                  <a:lnTo>
                    <a:pt x="157846" y="220420"/>
                  </a:lnTo>
                  <a:lnTo>
                    <a:pt x="163146" y="217264"/>
                  </a:lnTo>
                  <a:lnTo>
                    <a:pt x="164232" y="215900"/>
                  </a:lnTo>
                  <a:lnTo>
                    <a:pt x="169799" y="208280"/>
                  </a:lnTo>
                  <a:lnTo>
                    <a:pt x="169721" y="208101"/>
                  </a:lnTo>
                  <a:lnTo>
                    <a:pt x="169858" y="207352"/>
                  </a:lnTo>
                  <a:lnTo>
                    <a:pt x="169962" y="204291"/>
                  </a:lnTo>
                  <a:lnTo>
                    <a:pt x="168393" y="200730"/>
                  </a:lnTo>
                  <a:close/>
                </a:path>
                <a:path w="564515" h="387350">
                  <a:moveTo>
                    <a:pt x="176241" y="199390"/>
                  </a:moveTo>
                  <a:lnTo>
                    <a:pt x="168085" y="199390"/>
                  </a:lnTo>
                  <a:lnTo>
                    <a:pt x="169196" y="201226"/>
                  </a:lnTo>
                  <a:lnTo>
                    <a:pt x="169653" y="202036"/>
                  </a:lnTo>
                  <a:lnTo>
                    <a:pt x="170330" y="204291"/>
                  </a:lnTo>
                  <a:lnTo>
                    <a:pt x="170371" y="204539"/>
                  </a:lnTo>
                  <a:lnTo>
                    <a:pt x="169955" y="206816"/>
                  </a:lnTo>
                  <a:lnTo>
                    <a:pt x="169879" y="207010"/>
                  </a:lnTo>
                  <a:lnTo>
                    <a:pt x="169810" y="208101"/>
                  </a:lnTo>
                  <a:lnTo>
                    <a:pt x="169688" y="208280"/>
                  </a:lnTo>
                  <a:lnTo>
                    <a:pt x="168745" y="213448"/>
                  </a:lnTo>
                  <a:lnTo>
                    <a:pt x="168720" y="213585"/>
                  </a:lnTo>
                  <a:lnTo>
                    <a:pt x="168613" y="214170"/>
                  </a:lnTo>
                  <a:lnTo>
                    <a:pt x="168507" y="214751"/>
                  </a:lnTo>
                  <a:lnTo>
                    <a:pt x="168409" y="215291"/>
                  </a:lnTo>
                  <a:lnTo>
                    <a:pt x="168297" y="215900"/>
                  </a:lnTo>
                  <a:lnTo>
                    <a:pt x="158377" y="220104"/>
                  </a:lnTo>
                  <a:lnTo>
                    <a:pt x="156753" y="221071"/>
                  </a:lnTo>
                  <a:lnTo>
                    <a:pt x="167334" y="221071"/>
                  </a:lnTo>
                  <a:lnTo>
                    <a:pt x="170254" y="218622"/>
                  </a:lnTo>
                  <a:lnTo>
                    <a:pt x="171002" y="217432"/>
                  </a:lnTo>
                  <a:lnTo>
                    <a:pt x="173025" y="213585"/>
                  </a:lnTo>
                  <a:lnTo>
                    <a:pt x="173097" y="213448"/>
                  </a:lnTo>
                  <a:lnTo>
                    <a:pt x="177852" y="213448"/>
                  </a:lnTo>
                  <a:lnTo>
                    <a:pt x="177735" y="212090"/>
                  </a:lnTo>
                  <a:lnTo>
                    <a:pt x="177626" y="210820"/>
                  </a:lnTo>
                  <a:lnTo>
                    <a:pt x="177525" y="209645"/>
                  </a:lnTo>
                  <a:lnTo>
                    <a:pt x="177408" y="208280"/>
                  </a:lnTo>
                  <a:lnTo>
                    <a:pt x="177298" y="207010"/>
                  </a:lnTo>
                  <a:lnTo>
                    <a:pt x="177276" y="206816"/>
                  </a:lnTo>
                  <a:lnTo>
                    <a:pt x="177153" y="205740"/>
                  </a:lnTo>
                  <a:lnTo>
                    <a:pt x="177111" y="205377"/>
                  </a:lnTo>
                  <a:lnTo>
                    <a:pt x="176986" y="204291"/>
                  </a:lnTo>
                  <a:lnTo>
                    <a:pt x="176861" y="203200"/>
                  </a:lnTo>
                  <a:lnTo>
                    <a:pt x="176241" y="199390"/>
                  </a:lnTo>
                  <a:close/>
                </a:path>
                <a:path w="564515" h="387350">
                  <a:moveTo>
                    <a:pt x="260111" y="219710"/>
                  </a:moveTo>
                  <a:lnTo>
                    <a:pt x="230413" y="219710"/>
                  </a:lnTo>
                  <a:lnTo>
                    <a:pt x="230367" y="220104"/>
                  </a:lnTo>
                  <a:lnTo>
                    <a:pt x="230254" y="221071"/>
                  </a:lnTo>
                  <a:lnTo>
                    <a:pt x="260586" y="221071"/>
                  </a:lnTo>
                  <a:lnTo>
                    <a:pt x="260111" y="219710"/>
                  </a:lnTo>
                  <a:close/>
                </a:path>
                <a:path w="564515" h="387350">
                  <a:moveTo>
                    <a:pt x="292055" y="219710"/>
                  </a:moveTo>
                  <a:lnTo>
                    <a:pt x="260111" y="219710"/>
                  </a:lnTo>
                  <a:lnTo>
                    <a:pt x="263096" y="221071"/>
                  </a:lnTo>
                  <a:lnTo>
                    <a:pt x="292201" y="221071"/>
                  </a:lnTo>
                  <a:lnTo>
                    <a:pt x="292098" y="220104"/>
                  </a:lnTo>
                  <a:lnTo>
                    <a:pt x="292055" y="219710"/>
                  </a:lnTo>
                  <a:close/>
                </a:path>
                <a:path w="564515" h="387350">
                  <a:moveTo>
                    <a:pt x="494164" y="219710"/>
                  </a:moveTo>
                  <a:lnTo>
                    <a:pt x="468750" y="219710"/>
                  </a:lnTo>
                  <a:lnTo>
                    <a:pt x="469346" y="221071"/>
                  </a:lnTo>
                  <a:lnTo>
                    <a:pt x="486889" y="221071"/>
                  </a:lnTo>
                  <a:lnTo>
                    <a:pt x="494164" y="219710"/>
                  </a:lnTo>
                  <a:close/>
                </a:path>
                <a:path w="564515" h="387350">
                  <a:moveTo>
                    <a:pt x="530916" y="170180"/>
                  </a:moveTo>
                  <a:lnTo>
                    <a:pt x="521959" y="170180"/>
                  </a:lnTo>
                  <a:lnTo>
                    <a:pt x="532319" y="176530"/>
                  </a:lnTo>
                  <a:lnTo>
                    <a:pt x="541097" y="185420"/>
                  </a:lnTo>
                  <a:lnTo>
                    <a:pt x="547867" y="196850"/>
                  </a:lnTo>
                  <a:lnTo>
                    <a:pt x="552232" y="209645"/>
                  </a:lnTo>
                  <a:lnTo>
                    <a:pt x="552863" y="212090"/>
                  </a:lnTo>
                  <a:lnTo>
                    <a:pt x="552948" y="221071"/>
                  </a:lnTo>
                  <a:lnTo>
                    <a:pt x="557737" y="221071"/>
                  </a:lnTo>
                  <a:lnTo>
                    <a:pt x="543761" y="181610"/>
                  </a:lnTo>
                  <a:lnTo>
                    <a:pt x="533365" y="171450"/>
                  </a:lnTo>
                  <a:lnTo>
                    <a:pt x="530916" y="170180"/>
                  </a:lnTo>
                  <a:close/>
                </a:path>
                <a:path w="564515" h="387350">
                  <a:moveTo>
                    <a:pt x="74635" y="217432"/>
                  </a:moveTo>
                  <a:lnTo>
                    <a:pt x="77139" y="218622"/>
                  </a:lnTo>
                  <a:lnTo>
                    <a:pt x="77347" y="218622"/>
                  </a:lnTo>
                  <a:lnTo>
                    <a:pt x="79882" y="219381"/>
                  </a:lnTo>
                  <a:lnTo>
                    <a:pt x="74635" y="217432"/>
                  </a:lnTo>
                  <a:close/>
                </a:path>
                <a:path w="564515" h="387350">
                  <a:moveTo>
                    <a:pt x="308827" y="217264"/>
                  </a:moveTo>
                  <a:lnTo>
                    <a:pt x="308257" y="217432"/>
                  </a:lnTo>
                  <a:lnTo>
                    <a:pt x="308436" y="217432"/>
                  </a:lnTo>
                  <a:lnTo>
                    <a:pt x="308827" y="217264"/>
                  </a:lnTo>
                  <a:close/>
                </a:path>
                <a:path w="564515" h="387350">
                  <a:moveTo>
                    <a:pt x="250679" y="210820"/>
                  </a:moveTo>
                  <a:lnTo>
                    <a:pt x="232115" y="210820"/>
                  </a:lnTo>
                  <a:lnTo>
                    <a:pt x="232582" y="212090"/>
                  </a:lnTo>
                  <a:lnTo>
                    <a:pt x="231680" y="214751"/>
                  </a:lnTo>
                  <a:lnTo>
                    <a:pt x="231151" y="215900"/>
                  </a:lnTo>
                  <a:lnTo>
                    <a:pt x="261086" y="215900"/>
                  </a:lnTo>
                  <a:lnTo>
                    <a:pt x="254001" y="213448"/>
                  </a:lnTo>
                  <a:lnTo>
                    <a:pt x="253853" y="213448"/>
                  </a:lnTo>
                  <a:lnTo>
                    <a:pt x="250679" y="210820"/>
                  </a:lnTo>
                  <a:close/>
                </a:path>
                <a:path w="564515" h="387350">
                  <a:moveTo>
                    <a:pt x="312016" y="214751"/>
                  </a:moveTo>
                  <a:lnTo>
                    <a:pt x="259704" y="214751"/>
                  </a:lnTo>
                  <a:lnTo>
                    <a:pt x="264100" y="215900"/>
                  </a:lnTo>
                  <a:lnTo>
                    <a:pt x="310483" y="215900"/>
                  </a:lnTo>
                  <a:lnTo>
                    <a:pt x="312016" y="214751"/>
                  </a:lnTo>
                  <a:close/>
                </a:path>
                <a:path w="564515" h="387350">
                  <a:moveTo>
                    <a:pt x="463301" y="202036"/>
                  </a:moveTo>
                  <a:lnTo>
                    <a:pt x="453703" y="202036"/>
                  </a:lnTo>
                  <a:lnTo>
                    <a:pt x="459700" y="204291"/>
                  </a:lnTo>
                  <a:lnTo>
                    <a:pt x="460244" y="204539"/>
                  </a:lnTo>
                  <a:lnTo>
                    <a:pt x="464258" y="208541"/>
                  </a:lnTo>
                  <a:lnTo>
                    <a:pt x="465307" y="209645"/>
                  </a:lnTo>
                  <a:lnTo>
                    <a:pt x="467810" y="215900"/>
                  </a:lnTo>
                  <a:lnTo>
                    <a:pt x="473005" y="215900"/>
                  </a:lnTo>
                  <a:lnTo>
                    <a:pt x="470414" y="209645"/>
                  </a:lnTo>
                  <a:lnTo>
                    <a:pt x="469604" y="208541"/>
                  </a:lnTo>
                  <a:lnTo>
                    <a:pt x="466545" y="204539"/>
                  </a:lnTo>
                  <a:lnTo>
                    <a:pt x="466258" y="204291"/>
                  </a:lnTo>
                  <a:lnTo>
                    <a:pt x="463301" y="202036"/>
                  </a:lnTo>
                  <a:close/>
                </a:path>
                <a:path w="564515" h="387350">
                  <a:moveTo>
                    <a:pt x="259096" y="209645"/>
                  </a:moveTo>
                  <a:lnTo>
                    <a:pt x="249134" y="209645"/>
                  </a:lnTo>
                  <a:lnTo>
                    <a:pt x="253320" y="212090"/>
                  </a:lnTo>
                  <a:lnTo>
                    <a:pt x="259521" y="214751"/>
                  </a:lnTo>
                  <a:lnTo>
                    <a:pt x="283239" y="214751"/>
                  </a:lnTo>
                  <a:lnTo>
                    <a:pt x="282025" y="213448"/>
                  </a:lnTo>
                  <a:lnTo>
                    <a:pt x="271002" y="213448"/>
                  </a:lnTo>
                  <a:lnTo>
                    <a:pt x="269301" y="212090"/>
                  </a:lnTo>
                  <a:lnTo>
                    <a:pt x="261701" y="210820"/>
                  </a:lnTo>
                  <a:lnTo>
                    <a:pt x="259096" y="209645"/>
                  </a:lnTo>
                  <a:close/>
                </a:path>
                <a:path w="564515" h="387350">
                  <a:moveTo>
                    <a:pt x="270600" y="200730"/>
                  </a:moveTo>
                  <a:lnTo>
                    <a:pt x="255861" y="200730"/>
                  </a:lnTo>
                  <a:lnTo>
                    <a:pt x="269439" y="205740"/>
                  </a:lnTo>
                  <a:lnTo>
                    <a:pt x="271333" y="206816"/>
                  </a:lnTo>
                  <a:lnTo>
                    <a:pt x="274668" y="208280"/>
                  </a:lnTo>
                  <a:lnTo>
                    <a:pt x="279579" y="210820"/>
                  </a:lnTo>
                  <a:lnTo>
                    <a:pt x="282025" y="213448"/>
                  </a:lnTo>
                  <a:lnTo>
                    <a:pt x="282925" y="213448"/>
                  </a:lnTo>
                  <a:lnTo>
                    <a:pt x="283635" y="214751"/>
                  </a:lnTo>
                  <a:lnTo>
                    <a:pt x="290254" y="214751"/>
                  </a:lnTo>
                  <a:lnTo>
                    <a:pt x="288974" y="213448"/>
                  </a:lnTo>
                  <a:lnTo>
                    <a:pt x="288425" y="212670"/>
                  </a:lnTo>
                  <a:lnTo>
                    <a:pt x="287185" y="210820"/>
                  </a:lnTo>
                  <a:lnTo>
                    <a:pt x="285272" y="209645"/>
                  </a:lnTo>
                  <a:lnTo>
                    <a:pt x="279608" y="205740"/>
                  </a:lnTo>
                  <a:lnTo>
                    <a:pt x="273739" y="202036"/>
                  </a:lnTo>
                  <a:lnTo>
                    <a:pt x="271828" y="201226"/>
                  </a:lnTo>
                  <a:lnTo>
                    <a:pt x="270600" y="200730"/>
                  </a:lnTo>
                  <a:close/>
                </a:path>
                <a:path w="564515" h="387350">
                  <a:moveTo>
                    <a:pt x="67425" y="214032"/>
                  </a:moveTo>
                  <a:lnTo>
                    <a:pt x="68017" y="214390"/>
                  </a:lnTo>
                  <a:lnTo>
                    <a:pt x="67801" y="214170"/>
                  </a:lnTo>
                  <a:lnTo>
                    <a:pt x="67425" y="214032"/>
                  </a:lnTo>
                  <a:close/>
                </a:path>
                <a:path w="564515" h="387350">
                  <a:moveTo>
                    <a:pt x="131033" y="213585"/>
                  </a:moveTo>
                  <a:lnTo>
                    <a:pt x="130291" y="214170"/>
                  </a:lnTo>
                  <a:lnTo>
                    <a:pt x="130605" y="214032"/>
                  </a:lnTo>
                  <a:lnTo>
                    <a:pt x="131033" y="213585"/>
                  </a:lnTo>
                  <a:close/>
                </a:path>
                <a:path w="564515" h="387350">
                  <a:moveTo>
                    <a:pt x="131541" y="213448"/>
                  </a:moveTo>
                  <a:lnTo>
                    <a:pt x="131171" y="213448"/>
                  </a:lnTo>
                  <a:lnTo>
                    <a:pt x="130588" y="214032"/>
                  </a:lnTo>
                  <a:lnTo>
                    <a:pt x="131541" y="213448"/>
                  </a:lnTo>
                  <a:close/>
                </a:path>
                <a:path w="564515" h="387350">
                  <a:moveTo>
                    <a:pt x="268880" y="205740"/>
                  </a:moveTo>
                  <a:lnTo>
                    <a:pt x="252375" y="205740"/>
                  </a:lnTo>
                  <a:lnTo>
                    <a:pt x="258184" y="207010"/>
                  </a:lnTo>
                  <a:lnTo>
                    <a:pt x="264152" y="209645"/>
                  </a:lnTo>
                  <a:lnTo>
                    <a:pt x="270483" y="212090"/>
                  </a:lnTo>
                  <a:lnTo>
                    <a:pt x="271494" y="212090"/>
                  </a:lnTo>
                  <a:lnTo>
                    <a:pt x="272518" y="213448"/>
                  </a:lnTo>
                  <a:lnTo>
                    <a:pt x="282162" y="213448"/>
                  </a:lnTo>
                  <a:lnTo>
                    <a:pt x="276288" y="209645"/>
                  </a:lnTo>
                  <a:lnTo>
                    <a:pt x="271333" y="206816"/>
                  </a:lnTo>
                  <a:lnTo>
                    <a:pt x="268880" y="205740"/>
                  </a:lnTo>
                  <a:close/>
                </a:path>
                <a:path w="564515" h="387350">
                  <a:moveTo>
                    <a:pt x="271774" y="207010"/>
                  </a:moveTo>
                  <a:lnTo>
                    <a:pt x="272275" y="207352"/>
                  </a:lnTo>
                  <a:lnTo>
                    <a:pt x="276288" y="209645"/>
                  </a:lnTo>
                  <a:lnTo>
                    <a:pt x="282162" y="213448"/>
                  </a:lnTo>
                  <a:lnTo>
                    <a:pt x="282025" y="213448"/>
                  </a:lnTo>
                  <a:lnTo>
                    <a:pt x="279579" y="210820"/>
                  </a:lnTo>
                  <a:lnTo>
                    <a:pt x="274668" y="208280"/>
                  </a:lnTo>
                  <a:lnTo>
                    <a:pt x="271774" y="207010"/>
                  </a:lnTo>
                  <a:close/>
                </a:path>
                <a:path w="564515" h="387350">
                  <a:moveTo>
                    <a:pt x="397190" y="212090"/>
                  </a:moveTo>
                  <a:lnTo>
                    <a:pt x="391263" y="212090"/>
                  </a:lnTo>
                  <a:lnTo>
                    <a:pt x="391351" y="213448"/>
                  </a:lnTo>
                  <a:lnTo>
                    <a:pt x="398834" y="213448"/>
                  </a:lnTo>
                  <a:lnTo>
                    <a:pt x="397190" y="212090"/>
                  </a:lnTo>
                  <a:close/>
                </a:path>
                <a:path w="564515" h="387350">
                  <a:moveTo>
                    <a:pt x="463057" y="208280"/>
                  </a:moveTo>
                  <a:lnTo>
                    <a:pt x="455287" y="208280"/>
                  </a:lnTo>
                  <a:lnTo>
                    <a:pt x="455480" y="208541"/>
                  </a:lnTo>
                  <a:lnTo>
                    <a:pt x="457160" y="209645"/>
                  </a:lnTo>
                  <a:lnTo>
                    <a:pt x="458975" y="212090"/>
                  </a:lnTo>
                  <a:lnTo>
                    <a:pt x="460612" y="213448"/>
                  </a:lnTo>
                  <a:lnTo>
                    <a:pt x="466095" y="213448"/>
                  </a:lnTo>
                  <a:lnTo>
                    <a:pt x="464424" y="209645"/>
                  </a:lnTo>
                  <a:lnTo>
                    <a:pt x="463057" y="208280"/>
                  </a:lnTo>
                  <a:close/>
                </a:path>
                <a:path w="564515" h="387350">
                  <a:moveTo>
                    <a:pt x="139329" y="208280"/>
                  </a:moveTo>
                  <a:lnTo>
                    <a:pt x="138785" y="208541"/>
                  </a:lnTo>
                  <a:lnTo>
                    <a:pt x="136808" y="209645"/>
                  </a:lnTo>
                  <a:lnTo>
                    <a:pt x="132604" y="212670"/>
                  </a:lnTo>
                  <a:lnTo>
                    <a:pt x="133606" y="212090"/>
                  </a:lnTo>
                  <a:lnTo>
                    <a:pt x="137322" y="209645"/>
                  </a:lnTo>
                  <a:lnTo>
                    <a:pt x="139329" y="208280"/>
                  </a:lnTo>
                  <a:close/>
                </a:path>
                <a:path w="564515" h="387350">
                  <a:moveTo>
                    <a:pt x="326553" y="208280"/>
                  </a:moveTo>
                  <a:lnTo>
                    <a:pt x="319461" y="208280"/>
                  </a:lnTo>
                  <a:lnTo>
                    <a:pt x="318822" y="209645"/>
                  </a:lnTo>
                  <a:lnTo>
                    <a:pt x="318089" y="210820"/>
                  </a:lnTo>
                  <a:lnTo>
                    <a:pt x="324236" y="210820"/>
                  </a:lnTo>
                  <a:lnTo>
                    <a:pt x="326553" y="208280"/>
                  </a:lnTo>
                  <a:close/>
                </a:path>
                <a:path w="564515" h="387350">
                  <a:moveTo>
                    <a:pt x="60619" y="208541"/>
                  </a:moveTo>
                  <a:lnTo>
                    <a:pt x="61738" y="209645"/>
                  </a:lnTo>
                  <a:lnTo>
                    <a:pt x="61947" y="209645"/>
                  </a:lnTo>
                  <a:lnTo>
                    <a:pt x="60619" y="208541"/>
                  </a:lnTo>
                  <a:close/>
                </a:path>
                <a:path w="564515" h="387350">
                  <a:moveTo>
                    <a:pt x="66667" y="207010"/>
                  </a:moveTo>
                  <a:lnTo>
                    <a:pt x="59604" y="207010"/>
                  </a:lnTo>
                  <a:lnTo>
                    <a:pt x="61738" y="209645"/>
                  </a:lnTo>
                  <a:lnTo>
                    <a:pt x="69420" y="209645"/>
                  </a:lnTo>
                  <a:lnTo>
                    <a:pt x="66667" y="207010"/>
                  </a:lnTo>
                  <a:close/>
                </a:path>
                <a:path w="564515" h="387350">
                  <a:moveTo>
                    <a:pt x="396800" y="199390"/>
                  </a:moveTo>
                  <a:lnTo>
                    <a:pt x="394923" y="200386"/>
                  </a:lnTo>
                  <a:lnTo>
                    <a:pt x="394340" y="200730"/>
                  </a:lnTo>
                  <a:lnTo>
                    <a:pt x="391995" y="203200"/>
                  </a:lnTo>
                  <a:lnTo>
                    <a:pt x="389913" y="204539"/>
                  </a:lnTo>
                  <a:lnTo>
                    <a:pt x="379240" y="204539"/>
                  </a:lnTo>
                  <a:lnTo>
                    <a:pt x="380645" y="205377"/>
                  </a:lnTo>
                  <a:lnTo>
                    <a:pt x="381647" y="205740"/>
                  </a:lnTo>
                  <a:lnTo>
                    <a:pt x="384708" y="207010"/>
                  </a:lnTo>
                  <a:lnTo>
                    <a:pt x="387380" y="208280"/>
                  </a:lnTo>
                  <a:lnTo>
                    <a:pt x="387214" y="209645"/>
                  </a:lnTo>
                  <a:lnTo>
                    <a:pt x="398722" y="209645"/>
                  </a:lnTo>
                  <a:lnTo>
                    <a:pt x="399578" y="208280"/>
                  </a:lnTo>
                  <a:lnTo>
                    <a:pt x="393656" y="208280"/>
                  </a:lnTo>
                  <a:lnTo>
                    <a:pt x="395926" y="205740"/>
                  </a:lnTo>
                  <a:lnTo>
                    <a:pt x="399336" y="203200"/>
                  </a:lnTo>
                  <a:lnTo>
                    <a:pt x="408875" y="200730"/>
                  </a:lnTo>
                  <a:lnTo>
                    <a:pt x="395191" y="200730"/>
                  </a:lnTo>
                  <a:lnTo>
                    <a:pt x="396800" y="199390"/>
                  </a:lnTo>
                  <a:close/>
                </a:path>
                <a:path w="564515" h="387350">
                  <a:moveTo>
                    <a:pt x="455287" y="208280"/>
                  </a:moveTo>
                  <a:lnTo>
                    <a:pt x="455062" y="208280"/>
                  </a:lnTo>
                  <a:lnTo>
                    <a:pt x="455480" y="208541"/>
                  </a:lnTo>
                  <a:lnTo>
                    <a:pt x="455287" y="208280"/>
                  </a:lnTo>
                  <a:close/>
                </a:path>
                <a:path w="564515" h="387350">
                  <a:moveTo>
                    <a:pt x="416783" y="204539"/>
                  </a:moveTo>
                  <a:lnTo>
                    <a:pt x="397632" y="204539"/>
                  </a:lnTo>
                  <a:lnTo>
                    <a:pt x="394034" y="208280"/>
                  </a:lnTo>
                  <a:lnTo>
                    <a:pt x="399578" y="208280"/>
                  </a:lnTo>
                  <a:lnTo>
                    <a:pt x="403869" y="207010"/>
                  </a:lnTo>
                  <a:lnTo>
                    <a:pt x="408431" y="207010"/>
                  </a:lnTo>
                  <a:lnTo>
                    <a:pt x="416783" y="204539"/>
                  </a:lnTo>
                  <a:close/>
                </a:path>
                <a:path w="564515" h="387350">
                  <a:moveTo>
                    <a:pt x="376032" y="203706"/>
                  </a:moveTo>
                  <a:lnTo>
                    <a:pt x="380645" y="205377"/>
                  </a:lnTo>
                  <a:lnTo>
                    <a:pt x="379240" y="204539"/>
                  </a:lnTo>
                  <a:lnTo>
                    <a:pt x="379405" y="204539"/>
                  </a:lnTo>
                  <a:lnTo>
                    <a:pt x="376032" y="203706"/>
                  </a:lnTo>
                  <a:close/>
                </a:path>
                <a:path w="564515" h="387350">
                  <a:moveTo>
                    <a:pt x="267281" y="199390"/>
                  </a:moveTo>
                  <a:lnTo>
                    <a:pt x="222877" y="199390"/>
                  </a:lnTo>
                  <a:lnTo>
                    <a:pt x="224529" y="200386"/>
                  </a:lnTo>
                  <a:lnTo>
                    <a:pt x="225489" y="200730"/>
                  </a:lnTo>
                  <a:lnTo>
                    <a:pt x="229195" y="203200"/>
                  </a:lnTo>
                  <a:lnTo>
                    <a:pt x="244585" y="203200"/>
                  </a:lnTo>
                  <a:lnTo>
                    <a:pt x="244604" y="204539"/>
                  </a:lnTo>
                  <a:lnTo>
                    <a:pt x="266288" y="204539"/>
                  </a:lnTo>
                  <a:lnTo>
                    <a:pt x="255410" y="202036"/>
                  </a:lnTo>
                  <a:lnTo>
                    <a:pt x="255564" y="201226"/>
                  </a:lnTo>
                  <a:lnTo>
                    <a:pt x="255659" y="200730"/>
                  </a:lnTo>
                  <a:lnTo>
                    <a:pt x="270600" y="200730"/>
                  </a:lnTo>
                  <a:lnTo>
                    <a:pt x="267281" y="199390"/>
                  </a:lnTo>
                  <a:close/>
                </a:path>
                <a:path w="564515" h="387350">
                  <a:moveTo>
                    <a:pt x="376105" y="198120"/>
                  </a:moveTo>
                  <a:lnTo>
                    <a:pt x="330891" y="198120"/>
                  </a:lnTo>
                  <a:lnTo>
                    <a:pt x="335483" y="199390"/>
                  </a:lnTo>
                  <a:lnTo>
                    <a:pt x="339135" y="199390"/>
                  </a:lnTo>
                  <a:lnTo>
                    <a:pt x="345154" y="200730"/>
                  </a:lnTo>
                  <a:lnTo>
                    <a:pt x="363634" y="200730"/>
                  </a:lnTo>
                  <a:lnTo>
                    <a:pt x="371794" y="202036"/>
                  </a:lnTo>
                  <a:lnTo>
                    <a:pt x="371422" y="202036"/>
                  </a:lnTo>
                  <a:lnTo>
                    <a:pt x="376032" y="203706"/>
                  </a:lnTo>
                  <a:lnTo>
                    <a:pt x="379405" y="204539"/>
                  </a:lnTo>
                  <a:lnTo>
                    <a:pt x="390186" y="204539"/>
                  </a:lnTo>
                  <a:lnTo>
                    <a:pt x="387019" y="203200"/>
                  </a:lnTo>
                  <a:lnTo>
                    <a:pt x="383698" y="200730"/>
                  </a:lnTo>
                  <a:lnTo>
                    <a:pt x="382794" y="200386"/>
                  </a:lnTo>
                  <a:lnTo>
                    <a:pt x="376105" y="198120"/>
                  </a:lnTo>
                  <a:close/>
                </a:path>
                <a:path w="564515" h="387350">
                  <a:moveTo>
                    <a:pt x="455523" y="196850"/>
                  </a:moveTo>
                  <a:lnTo>
                    <a:pt x="437509" y="196850"/>
                  </a:lnTo>
                  <a:lnTo>
                    <a:pt x="443827" y="198120"/>
                  </a:lnTo>
                  <a:lnTo>
                    <a:pt x="425221" y="198120"/>
                  </a:lnTo>
                  <a:lnTo>
                    <a:pt x="416111" y="199390"/>
                  </a:lnTo>
                  <a:lnTo>
                    <a:pt x="406938" y="202036"/>
                  </a:lnTo>
                  <a:lnTo>
                    <a:pt x="397280" y="204539"/>
                  </a:lnTo>
                  <a:lnTo>
                    <a:pt x="416529" y="204539"/>
                  </a:lnTo>
                  <a:lnTo>
                    <a:pt x="434118" y="202036"/>
                  </a:lnTo>
                  <a:lnTo>
                    <a:pt x="463301" y="202036"/>
                  </a:lnTo>
                  <a:lnTo>
                    <a:pt x="461588" y="200730"/>
                  </a:lnTo>
                  <a:lnTo>
                    <a:pt x="455523" y="196850"/>
                  </a:lnTo>
                  <a:close/>
                </a:path>
                <a:path w="564515" h="387350">
                  <a:moveTo>
                    <a:pt x="155657" y="190520"/>
                  </a:moveTo>
                  <a:lnTo>
                    <a:pt x="104839" y="190520"/>
                  </a:lnTo>
                  <a:lnTo>
                    <a:pt x="90089" y="193040"/>
                  </a:lnTo>
                  <a:lnTo>
                    <a:pt x="59365" y="201226"/>
                  </a:lnTo>
                  <a:lnTo>
                    <a:pt x="75858" y="201226"/>
                  </a:lnTo>
                  <a:lnTo>
                    <a:pt x="77613" y="200730"/>
                  </a:lnTo>
                  <a:lnTo>
                    <a:pt x="77478" y="200730"/>
                  </a:lnTo>
                  <a:lnTo>
                    <a:pt x="105489" y="195662"/>
                  </a:lnTo>
                  <a:lnTo>
                    <a:pt x="105016" y="195662"/>
                  </a:lnTo>
                  <a:lnTo>
                    <a:pt x="120337" y="194310"/>
                  </a:lnTo>
                  <a:lnTo>
                    <a:pt x="121643" y="194310"/>
                  </a:lnTo>
                  <a:lnTo>
                    <a:pt x="129554" y="193040"/>
                  </a:lnTo>
                  <a:lnTo>
                    <a:pt x="184414" y="193040"/>
                  </a:lnTo>
                  <a:lnTo>
                    <a:pt x="188513" y="191770"/>
                  </a:lnTo>
                  <a:lnTo>
                    <a:pt x="157180" y="191770"/>
                  </a:lnTo>
                  <a:lnTo>
                    <a:pt x="155657" y="190520"/>
                  </a:lnTo>
                  <a:close/>
                </a:path>
                <a:path w="564515" h="387350">
                  <a:moveTo>
                    <a:pt x="272071" y="189230"/>
                  </a:moveTo>
                  <a:lnTo>
                    <a:pt x="267274" y="189230"/>
                  </a:lnTo>
                  <a:lnTo>
                    <a:pt x="271967" y="196850"/>
                  </a:lnTo>
                  <a:lnTo>
                    <a:pt x="280496" y="200730"/>
                  </a:lnTo>
                  <a:lnTo>
                    <a:pt x="279592" y="200730"/>
                  </a:lnTo>
                  <a:lnTo>
                    <a:pt x="293893" y="199390"/>
                  </a:lnTo>
                  <a:lnTo>
                    <a:pt x="298379" y="198120"/>
                  </a:lnTo>
                  <a:lnTo>
                    <a:pt x="299887" y="196850"/>
                  </a:lnTo>
                  <a:lnTo>
                    <a:pt x="280643" y="196850"/>
                  </a:lnTo>
                  <a:lnTo>
                    <a:pt x="273167" y="191770"/>
                  </a:lnTo>
                  <a:lnTo>
                    <a:pt x="272281" y="189715"/>
                  </a:lnTo>
                  <a:lnTo>
                    <a:pt x="272169" y="189456"/>
                  </a:lnTo>
                  <a:lnTo>
                    <a:pt x="272071" y="189230"/>
                  </a:lnTo>
                  <a:close/>
                </a:path>
                <a:path w="564515" h="387350">
                  <a:moveTo>
                    <a:pt x="382527" y="180456"/>
                  </a:moveTo>
                  <a:lnTo>
                    <a:pt x="367795" y="180456"/>
                  </a:lnTo>
                  <a:lnTo>
                    <a:pt x="366345" y="182880"/>
                  </a:lnTo>
                  <a:lnTo>
                    <a:pt x="385338" y="200730"/>
                  </a:lnTo>
                  <a:lnTo>
                    <a:pt x="394274" y="200730"/>
                  </a:lnTo>
                  <a:lnTo>
                    <a:pt x="396800" y="199390"/>
                  </a:lnTo>
                  <a:lnTo>
                    <a:pt x="414489" y="199390"/>
                  </a:lnTo>
                  <a:lnTo>
                    <a:pt x="422368" y="198120"/>
                  </a:lnTo>
                  <a:lnTo>
                    <a:pt x="403497" y="198120"/>
                  </a:lnTo>
                  <a:lnTo>
                    <a:pt x="405601" y="196850"/>
                  </a:lnTo>
                  <a:lnTo>
                    <a:pt x="384111" y="196850"/>
                  </a:lnTo>
                  <a:lnTo>
                    <a:pt x="376842" y="193040"/>
                  </a:lnTo>
                  <a:lnTo>
                    <a:pt x="371730" y="185420"/>
                  </a:lnTo>
                  <a:lnTo>
                    <a:pt x="371446" y="184352"/>
                  </a:lnTo>
                  <a:lnTo>
                    <a:pt x="371453" y="184001"/>
                  </a:lnTo>
                  <a:lnTo>
                    <a:pt x="371650" y="183515"/>
                  </a:lnTo>
                  <a:lnTo>
                    <a:pt x="371770" y="183218"/>
                  </a:lnTo>
                  <a:lnTo>
                    <a:pt x="371850" y="183019"/>
                  </a:lnTo>
                  <a:lnTo>
                    <a:pt x="371907" y="182880"/>
                  </a:lnTo>
                  <a:lnTo>
                    <a:pt x="410104" y="182880"/>
                  </a:lnTo>
                  <a:lnTo>
                    <a:pt x="410190" y="182452"/>
                  </a:lnTo>
                  <a:lnTo>
                    <a:pt x="410297" y="181915"/>
                  </a:lnTo>
                  <a:lnTo>
                    <a:pt x="410358" y="181610"/>
                  </a:lnTo>
                  <a:lnTo>
                    <a:pt x="389330" y="181610"/>
                  </a:lnTo>
                  <a:lnTo>
                    <a:pt x="382527" y="180456"/>
                  </a:lnTo>
                  <a:close/>
                </a:path>
                <a:path w="564515" h="387350">
                  <a:moveTo>
                    <a:pt x="414489" y="199390"/>
                  </a:moveTo>
                  <a:lnTo>
                    <a:pt x="396800" y="199390"/>
                  </a:lnTo>
                  <a:lnTo>
                    <a:pt x="395191" y="200730"/>
                  </a:lnTo>
                  <a:lnTo>
                    <a:pt x="408851" y="200730"/>
                  </a:lnTo>
                  <a:lnTo>
                    <a:pt x="414489" y="199390"/>
                  </a:lnTo>
                  <a:close/>
                </a:path>
                <a:path w="564515" h="387350">
                  <a:moveTo>
                    <a:pt x="222877" y="199390"/>
                  </a:moveTo>
                  <a:lnTo>
                    <a:pt x="221423" y="199390"/>
                  </a:lnTo>
                  <a:lnTo>
                    <a:pt x="224529" y="200386"/>
                  </a:lnTo>
                  <a:lnTo>
                    <a:pt x="222877" y="199390"/>
                  </a:lnTo>
                  <a:close/>
                </a:path>
                <a:path w="564515" h="387350">
                  <a:moveTo>
                    <a:pt x="527320" y="199390"/>
                  </a:moveTo>
                  <a:lnTo>
                    <a:pt x="527925" y="200386"/>
                  </a:lnTo>
                  <a:lnTo>
                    <a:pt x="528052" y="200386"/>
                  </a:lnTo>
                  <a:lnTo>
                    <a:pt x="527320" y="199390"/>
                  </a:lnTo>
                  <a:close/>
                </a:path>
                <a:path w="564515" h="387350">
                  <a:moveTo>
                    <a:pt x="330891" y="198120"/>
                  </a:moveTo>
                  <a:lnTo>
                    <a:pt x="334951" y="199390"/>
                  </a:lnTo>
                  <a:lnTo>
                    <a:pt x="335483" y="199390"/>
                  </a:lnTo>
                  <a:lnTo>
                    <a:pt x="330891" y="198120"/>
                  </a:lnTo>
                  <a:close/>
                </a:path>
                <a:path w="564515" h="387350">
                  <a:moveTo>
                    <a:pt x="70960" y="90279"/>
                  </a:moveTo>
                  <a:lnTo>
                    <a:pt x="69397" y="90279"/>
                  </a:lnTo>
                  <a:lnTo>
                    <a:pt x="62940" y="92710"/>
                  </a:lnTo>
                  <a:lnTo>
                    <a:pt x="56831" y="95250"/>
                  </a:lnTo>
                  <a:lnTo>
                    <a:pt x="51722" y="100330"/>
                  </a:lnTo>
                  <a:lnTo>
                    <a:pt x="47973" y="106680"/>
                  </a:lnTo>
                  <a:lnTo>
                    <a:pt x="44788" y="113030"/>
                  </a:lnTo>
                  <a:lnTo>
                    <a:pt x="44901" y="115271"/>
                  </a:lnTo>
                  <a:lnTo>
                    <a:pt x="44998" y="117192"/>
                  </a:lnTo>
                  <a:lnTo>
                    <a:pt x="45108" y="119380"/>
                  </a:lnTo>
                  <a:lnTo>
                    <a:pt x="45172" y="120650"/>
                  </a:lnTo>
                  <a:lnTo>
                    <a:pt x="48907" y="127000"/>
                  </a:lnTo>
                  <a:lnTo>
                    <a:pt x="44710" y="128389"/>
                  </a:lnTo>
                  <a:lnTo>
                    <a:pt x="44914" y="128389"/>
                  </a:lnTo>
                  <a:lnTo>
                    <a:pt x="41473" y="131011"/>
                  </a:lnTo>
                  <a:lnTo>
                    <a:pt x="66761" y="131011"/>
                  </a:lnTo>
                  <a:lnTo>
                    <a:pt x="72217" y="132103"/>
                  </a:lnTo>
                  <a:lnTo>
                    <a:pt x="77287" y="138430"/>
                  </a:lnTo>
                  <a:lnTo>
                    <a:pt x="81330" y="154940"/>
                  </a:lnTo>
                  <a:lnTo>
                    <a:pt x="77010" y="162560"/>
                  </a:lnTo>
                  <a:lnTo>
                    <a:pt x="71318" y="170180"/>
                  </a:lnTo>
                  <a:lnTo>
                    <a:pt x="58542" y="182452"/>
                  </a:lnTo>
                  <a:lnTo>
                    <a:pt x="58139" y="182880"/>
                  </a:lnTo>
                  <a:lnTo>
                    <a:pt x="58084" y="183019"/>
                  </a:lnTo>
                  <a:lnTo>
                    <a:pt x="57987" y="183218"/>
                  </a:lnTo>
                  <a:lnTo>
                    <a:pt x="55207" y="191770"/>
                  </a:lnTo>
                  <a:lnTo>
                    <a:pt x="55151" y="195662"/>
                  </a:lnTo>
                  <a:lnTo>
                    <a:pt x="55414" y="198120"/>
                  </a:lnTo>
                  <a:lnTo>
                    <a:pt x="69686" y="198120"/>
                  </a:lnTo>
                  <a:lnTo>
                    <a:pt x="77975" y="195662"/>
                  </a:lnTo>
                  <a:lnTo>
                    <a:pt x="59957" y="195662"/>
                  </a:lnTo>
                  <a:lnTo>
                    <a:pt x="60012" y="193040"/>
                  </a:lnTo>
                  <a:lnTo>
                    <a:pt x="62246" y="185420"/>
                  </a:lnTo>
                  <a:lnTo>
                    <a:pt x="74841" y="172720"/>
                  </a:lnTo>
                  <a:lnTo>
                    <a:pt x="76649" y="171450"/>
                  </a:lnTo>
                  <a:lnTo>
                    <a:pt x="80867" y="165133"/>
                  </a:lnTo>
                  <a:lnTo>
                    <a:pt x="83480" y="157480"/>
                  </a:lnTo>
                  <a:lnTo>
                    <a:pt x="84160" y="152772"/>
                  </a:lnTo>
                  <a:lnTo>
                    <a:pt x="84085" y="148590"/>
                  </a:lnTo>
                  <a:lnTo>
                    <a:pt x="67551" y="125730"/>
                  </a:lnTo>
                  <a:lnTo>
                    <a:pt x="53535" y="125730"/>
                  </a:lnTo>
                  <a:lnTo>
                    <a:pt x="50060" y="119380"/>
                  </a:lnTo>
                  <a:lnTo>
                    <a:pt x="49941" y="118110"/>
                  </a:lnTo>
                  <a:lnTo>
                    <a:pt x="49823" y="116840"/>
                  </a:lnTo>
                  <a:lnTo>
                    <a:pt x="49712" y="115643"/>
                  </a:lnTo>
                  <a:lnTo>
                    <a:pt x="49587" y="114300"/>
                  </a:lnTo>
                  <a:lnTo>
                    <a:pt x="52164" y="108756"/>
                  </a:lnTo>
                  <a:lnTo>
                    <a:pt x="52531" y="106939"/>
                  </a:lnTo>
                  <a:lnTo>
                    <a:pt x="52583" y="106680"/>
                  </a:lnTo>
                  <a:lnTo>
                    <a:pt x="53958" y="104897"/>
                  </a:lnTo>
                  <a:lnTo>
                    <a:pt x="55491" y="101600"/>
                  </a:lnTo>
                  <a:lnTo>
                    <a:pt x="62808" y="96520"/>
                  </a:lnTo>
                  <a:lnTo>
                    <a:pt x="69046" y="95485"/>
                  </a:lnTo>
                  <a:lnTo>
                    <a:pt x="69817" y="95250"/>
                  </a:lnTo>
                  <a:lnTo>
                    <a:pt x="90828" y="95250"/>
                  </a:lnTo>
                  <a:lnTo>
                    <a:pt x="84507" y="91440"/>
                  </a:lnTo>
                  <a:lnTo>
                    <a:pt x="70960" y="90279"/>
                  </a:lnTo>
                  <a:close/>
                </a:path>
                <a:path w="564515" h="387350">
                  <a:moveTo>
                    <a:pt x="507572" y="102870"/>
                  </a:moveTo>
                  <a:lnTo>
                    <a:pt x="496699" y="102870"/>
                  </a:lnTo>
                  <a:lnTo>
                    <a:pt x="501557" y="104140"/>
                  </a:lnTo>
                  <a:lnTo>
                    <a:pt x="507964" y="109220"/>
                  </a:lnTo>
                  <a:lnTo>
                    <a:pt x="510168" y="114300"/>
                  </a:lnTo>
                  <a:lnTo>
                    <a:pt x="513372" y="125730"/>
                  </a:lnTo>
                  <a:lnTo>
                    <a:pt x="510790" y="148590"/>
                  </a:lnTo>
                  <a:lnTo>
                    <a:pt x="510674" y="149620"/>
                  </a:lnTo>
                  <a:lnTo>
                    <a:pt x="510594" y="156210"/>
                  </a:lnTo>
                  <a:lnTo>
                    <a:pt x="494051" y="156210"/>
                  </a:lnTo>
                  <a:lnTo>
                    <a:pt x="478894" y="160020"/>
                  </a:lnTo>
                  <a:lnTo>
                    <a:pt x="465433" y="166396"/>
                  </a:lnTo>
                  <a:lnTo>
                    <a:pt x="454540" y="176530"/>
                  </a:lnTo>
                  <a:lnTo>
                    <a:pt x="446912" y="187960"/>
                  </a:lnTo>
                  <a:lnTo>
                    <a:pt x="446008" y="189230"/>
                  </a:lnTo>
                  <a:lnTo>
                    <a:pt x="445281" y="191770"/>
                  </a:lnTo>
                  <a:lnTo>
                    <a:pt x="444749" y="193040"/>
                  </a:lnTo>
                  <a:lnTo>
                    <a:pt x="427297" y="193040"/>
                  </a:lnTo>
                  <a:lnTo>
                    <a:pt x="413329" y="195662"/>
                  </a:lnTo>
                  <a:lnTo>
                    <a:pt x="408220" y="195662"/>
                  </a:lnTo>
                  <a:lnTo>
                    <a:pt x="403497" y="198120"/>
                  </a:lnTo>
                  <a:lnTo>
                    <a:pt x="422368" y="198120"/>
                  </a:lnTo>
                  <a:lnTo>
                    <a:pt x="430246" y="196850"/>
                  </a:lnTo>
                  <a:lnTo>
                    <a:pt x="454223" y="196850"/>
                  </a:lnTo>
                  <a:lnTo>
                    <a:pt x="454953" y="194310"/>
                  </a:lnTo>
                  <a:lnTo>
                    <a:pt x="449359" y="194310"/>
                  </a:lnTo>
                  <a:lnTo>
                    <a:pt x="449932" y="193040"/>
                  </a:lnTo>
                  <a:lnTo>
                    <a:pt x="444749" y="193040"/>
                  </a:lnTo>
                  <a:lnTo>
                    <a:pt x="435914" y="191770"/>
                  </a:lnTo>
                  <a:lnTo>
                    <a:pt x="450290" y="191770"/>
                  </a:lnTo>
                  <a:lnTo>
                    <a:pt x="450642" y="190520"/>
                  </a:lnTo>
                  <a:lnTo>
                    <a:pt x="450994" y="189715"/>
                  </a:lnTo>
                  <a:lnTo>
                    <a:pt x="451180" y="189456"/>
                  </a:lnTo>
                  <a:lnTo>
                    <a:pt x="451209" y="189230"/>
                  </a:lnTo>
                  <a:lnTo>
                    <a:pt x="452385" y="187520"/>
                  </a:lnTo>
                  <a:lnTo>
                    <a:pt x="454368" y="184352"/>
                  </a:lnTo>
                  <a:lnTo>
                    <a:pt x="454480" y="184173"/>
                  </a:lnTo>
                  <a:lnTo>
                    <a:pt x="455651" y="182880"/>
                  </a:lnTo>
                  <a:lnTo>
                    <a:pt x="494077" y="161389"/>
                  </a:lnTo>
                  <a:lnTo>
                    <a:pt x="495384" y="161113"/>
                  </a:lnTo>
                  <a:lnTo>
                    <a:pt x="500097" y="160020"/>
                  </a:lnTo>
                  <a:lnTo>
                    <a:pt x="523324" y="160020"/>
                  </a:lnTo>
                  <a:lnTo>
                    <a:pt x="520718" y="158750"/>
                  </a:lnTo>
                  <a:lnTo>
                    <a:pt x="520687" y="157480"/>
                  </a:lnTo>
                  <a:lnTo>
                    <a:pt x="515334" y="157480"/>
                  </a:lnTo>
                  <a:lnTo>
                    <a:pt x="515341" y="156210"/>
                  </a:lnTo>
                  <a:lnTo>
                    <a:pt x="505204" y="156210"/>
                  </a:lnTo>
                  <a:lnTo>
                    <a:pt x="499648" y="154940"/>
                  </a:lnTo>
                  <a:lnTo>
                    <a:pt x="515348" y="154940"/>
                  </a:lnTo>
                  <a:lnTo>
                    <a:pt x="515399" y="150855"/>
                  </a:lnTo>
                  <a:lnTo>
                    <a:pt x="517744" y="129549"/>
                  </a:lnTo>
                  <a:lnTo>
                    <a:pt x="517739" y="125730"/>
                  </a:lnTo>
                  <a:lnTo>
                    <a:pt x="517607" y="124475"/>
                  </a:lnTo>
                  <a:lnTo>
                    <a:pt x="517549" y="123929"/>
                  </a:lnTo>
                  <a:lnTo>
                    <a:pt x="517452" y="123003"/>
                  </a:lnTo>
                  <a:lnTo>
                    <a:pt x="514605" y="112115"/>
                  </a:lnTo>
                  <a:lnTo>
                    <a:pt x="513214" y="109220"/>
                  </a:lnTo>
                  <a:lnTo>
                    <a:pt x="512933" y="108756"/>
                  </a:lnTo>
                  <a:lnTo>
                    <a:pt x="512509" y="107950"/>
                  </a:lnTo>
                  <a:lnTo>
                    <a:pt x="512390" y="107723"/>
                  </a:lnTo>
                  <a:lnTo>
                    <a:pt x="507572" y="102870"/>
                  </a:lnTo>
                  <a:close/>
                </a:path>
                <a:path w="564515" h="387350">
                  <a:moveTo>
                    <a:pt x="269402" y="181610"/>
                  </a:moveTo>
                  <a:lnTo>
                    <a:pt x="264012" y="181610"/>
                  </a:lnTo>
                  <a:lnTo>
                    <a:pt x="264124" y="182880"/>
                  </a:lnTo>
                  <a:lnTo>
                    <a:pt x="264396" y="182880"/>
                  </a:lnTo>
                  <a:lnTo>
                    <a:pt x="263751" y="186707"/>
                  </a:lnTo>
                  <a:lnTo>
                    <a:pt x="263585" y="187520"/>
                  </a:lnTo>
                  <a:lnTo>
                    <a:pt x="263540" y="187960"/>
                  </a:lnTo>
                  <a:lnTo>
                    <a:pt x="263411" y="188724"/>
                  </a:lnTo>
                  <a:lnTo>
                    <a:pt x="263326" y="189230"/>
                  </a:lnTo>
                  <a:lnTo>
                    <a:pt x="259910" y="193040"/>
                  </a:lnTo>
                  <a:lnTo>
                    <a:pt x="256093" y="195100"/>
                  </a:lnTo>
                  <a:lnTo>
                    <a:pt x="255628" y="195662"/>
                  </a:lnTo>
                  <a:lnTo>
                    <a:pt x="235643" y="195662"/>
                  </a:lnTo>
                  <a:lnTo>
                    <a:pt x="235815" y="196850"/>
                  </a:lnTo>
                  <a:lnTo>
                    <a:pt x="262342" y="196850"/>
                  </a:lnTo>
                  <a:lnTo>
                    <a:pt x="267274" y="189230"/>
                  </a:lnTo>
                  <a:lnTo>
                    <a:pt x="272071" y="189230"/>
                  </a:lnTo>
                  <a:lnTo>
                    <a:pt x="269968" y="184352"/>
                  </a:lnTo>
                  <a:lnTo>
                    <a:pt x="269891" y="184173"/>
                  </a:lnTo>
                  <a:lnTo>
                    <a:pt x="269435" y="184173"/>
                  </a:lnTo>
                  <a:lnTo>
                    <a:pt x="269402" y="181610"/>
                  </a:lnTo>
                  <a:close/>
                </a:path>
                <a:path w="564515" h="387350">
                  <a:moveTo>
                    <a:pt x="308267" y="187960"/>
                  </a:moveTo>
                  <a:lnTo>
                    <a:pt x="303125" y="187960"/>
                  </a:lnTo>
                  <a:lnTo>
                    <a:pt x="302172" y="188724"/>
                  </a:lnTo>
                  <a:lnTo>
                    <a:pt x="300248" y="190520"/>
                  </a:lnTo>
                  <a:lnTo>
                    <a:pt x="298956" y="191302"/>
                  </a:lnTo>
                  <a:lnTo>
                    <a:pt x="298373" y="191770"/>
                  </a:lnTo>
                  <a:lnTo>
                    <a:pt x="295254" y="193625"/>
                  </a:lnTo>
                  <a:lnTo>
                    <a:pt x="292358" y="195662"/>
                  </a:lnTo>
                  <a:lnTo>
                    <a:pt x="291707" y="195662"/>
                  </a:lnTo>
                  <a:lnTo>
                    <a:pt x="280643" y="196850"/>
                  </a:lnTo>
                  <a:lnTo>
                    <a:pt x="299887" y="196850"/>
                  </a:lnTo>
                  <a:lnTo>
                    <a:pt x="307403" y="190520"/>
                  </a:lnTo>
                  <a:lnTo>
                    <a:pt x="308267" y="187960"/>
                  </a:lnTo>
                  <a:close/>
                </a:path>
                <a:path w="564515" h="387350">
                  <a:moveTo>
                    <a:pt x="396664" y="180456"/>
                  </a:moveTo>
                  <a:lnTo>
                    <a:pt x="389330" y="181610"/>
                  </a:lnTo>
                  <a:lnTo>
                    <a:pt x="410967" y="181610"/>
                  </a:lnTo>
                  <a:lnTo>
                    <a:pt x="410547" y="182880"/>
                  </a:lnTo>
                  <a:lnTo>
                    <a:pt x="410036" y="184001"/>
                  </a:lnTo>
                  <a:lnTo>
                    <a:pt x="405991" y="191770"/>
                  </a:lnTo>
                  <a:lnTo>
                    <a:pt x="399337" y="195662"/>
                  </a:lnTo>
                  <a:lnTo>
                    <a:pt x="391313" y="195662"/>
                  </a:lnTo>
                  <a:lnTo>
                    <a:pt x="384111" y="196850"/>
                  </a:lnTo>
                  <a:lnTo>
                    <a:pt x="405601" y="196850"/>
                  </a:lnTo>
                  <a:lnTo>
                    <a:pt x="407568" y="195662"/>
                  </a:lnTo>
                  <a:lnTo>
                    <a:pt x="416192" y="180623"/>
                  </a:lnTo>
                  <a:lnTo>
                    <a:pt x="396479" y="180623"/>
                  </a:lnTo>
                  <a:lnTo>
                    <a:pt x="396664" y="180456"/>
                  </a:lnTo>
                  <a:close/>
                </a:path>
                <a:path w="564515" h="387350">
                  <a:moveTo>
                    <a:pt x="89774" y="100330"/>
                  </a:moveTo>
                  <a:lnTo>
                    <a:pt x="76235" y="100330"/>
                  </a:lnTo>
                  <a:lnTo>
                    <a:pt x="82574" y="101600"/>
                  </a:lnTo>
                  <a:lnTo>
                    <a:pt x="88824" y="105410"/>
                  </a:lnTo>
                  <a:lnTo>
                    <a:pt x="96245" y="113030"/>
                  </a:lnTo>
                  <a:lnTo>
                    <a:pt x="101793" y="120650"/>
                  </a:lnTo>
                  <a:lnTo>
                    <a:pt x="106200" y="131011"/>
                  </a:lnTo>
                  <a:lnTo>
                    <a:pt x="115585" y="156210"/>
                  </a:lnTo>
                  <a:lnTo>
                    <a:pt x="119793" y="162560"/>
                  </a:lnTo>
                  <a:lnTo>
                    <a:pt x="144002" y="184173"/>
                  </a:lnTo>
                  <a:lnTo>
                    <a:pt x="113479" y="184173"/>
                  </a:lnTo>
                  <a:lnTo>
                    <a:pt x="94790" y="186707"/>
                  </a:lnTo>
                  <a:lnTo>
                    <a:pt x="85992" y="189230"/>
                  </a:lnTo>
                  <a:lnTo>
                    <a:pt x="77134" y="190520"/>
                  </a:lnTo>
                  <a:lnTo>
                    <a:pt x="59681" y="195662"/>
                  </a:lnTo>
                  <a:lnTo>
                    <a:pt x="77972" y="195662"/>
                  </a:lnTo>
                  <a:lnTo>
                    <a:pt x="86921" y="193040"/>
                  </a:lnTo>
                  <a:lnTo>
                    <a:pt x="123268" y="187960"/>
                  </a:lnTo>
                  <a:lnTo>
                    <a:pt x="162836" y="187960"/>
                  </a:lnTo>
                  <a:lnTo>
                    <a:pt x="159748" y="186707"/>
                  </a:lnTo>
                  <a:lnTo>
                    <a:pt x="157606" y="185420"/>
                  </a:lnTo>
                  <a:lnTo>
                    <a:pt x="159409" y="185420"/>
                  </a:lnTo>
                  <a:lnTo>
                    <a:pt x="163133" y="184173"/>
                  </a:lnTo>
                  <a:lnTo>
                    <a:pt x="166761" y="182880"/>
                  </a:lnTo>
                  <a:lnTo>
                    <a:pt x="171968" y="182880"/>
                  </a:lnTo>
                  <a:lnTo>
                    <a:pt x="171707" y="181915"/>
                  </a:lnTo>
                  <a:lnTo>
                    <a:pt x="171625" y="181610"/>
                  </a:lnTo>
                  <a:lnTo>
                    <a:pt x="155254" y="181610"/>
                  </a:lnTo>
                  <a:lnTo>
                    <a:pt x="150266" y="180456"/>
                  </a:lnTo>
                  <a:lnTo>
                    <a:pt x="150097" y="180456"/>
                  </a:lnTo>
                  <a:lnTo>
                    <a:pt x="142464" y="177800"/>
                  </a:lnTo>
                  <a:lnTo>
                    <a:pt x="114344" y="138430"/>
                  </a:lnTo>
                  <a:lnTo>
                    <a:pt x="110593" y="128600"/>
                  </a:lnTo>
                  <a:lnTo>
                    <a:pt x="110162" y="127598"/>
                  </a:lnTo>
                  <a:lnTo>
                    <a:pt x="106424" y="119380"/>
                  </a:lnTo>
                  <a:lnTo>
                    <a:pt x="105709" y="118110"/>
                  </a:lnTo>
                  <a:lnTo>
                    <a:pt x="105223" y="117192"/>
                  </a:lnTo>
                  <a:lnTo>
                    <a:pt x="100692" y="110529"/>
                  </a:lnTo>
                  <a:lnTo>
                    <a:pt x="99282" y="108756"/>
                  </a:lnTo>
                  <a:lnTo>
                    <a:pt x="98442" y="107950"/>
                  </a:lnTo>
                  <a:lnTo>
                    <a:pt x="91649" y="101600"/>
                  </a:lnTo>
                  <a:lnTo>
                    <a:pt x="89774" y="100330"/>
                  </a:lnTo>
                  <a:close/>
                </a:path>
                <a:path w="564515" h="387350">
                  <a:moveTo>
                    <a:pt x="207782" y="190520"/>
                  </a:moveTo>
                  <a:lnTo>
                    <a:pt x="192680" y="190520"/>
                  </a:lnTo>
                  <a:lnTo>
                    <a:pt x="196861" y="191770"/>
                  </a:lnTo>
                  <a:lnTo>
                    <a:pt x="201276" y="193040"/>
                  </a:lnTo>
                  <a:lnTo>
                    <a:pt x="209324" y="195662"/>
                  </a:lnTo>
                  <a:lnTo>
                    <a:pt x="255053" y="195662"/>
                  </a:lnTo>
                  <a:lnTo>
                    <a:pt x="256093" y="195100"/>
                  </a:lnTo>
                  <a:lnTo>
                    <a:pt x="256748" y="194310"/>
                  </a:lnTo>
                  <a:lnTo>
                    <a:pt x="222954" y="194310"/>
                  </a:lnTo>
                  <a:lnTo>
                    <a:pt x="212239" y="191770"/>
                  </a:lnTo>
                  <a:lnTo>
                    <a:pt x="207782" y="190520"/>
                  </a:lnTo>
                  <a:close/>
                </a:path>
                <a:path w="564515" h="387350">
                  <a:moveTo>
                    <a:pt x="256093" y="195100"/>
                  </a:moveTo>
                  <a:lnTo>
                    <a:pt x="255053" y="195662"/>
                  </a:lnTo>
                  <a:lnTo>
                    <a:pt x="255628" y="195662"/>
                  </a:lnTo>
                  <a:lnTo>
                    <a:pt x="256093" y="195100"/>
                  </a:lnTo>
                  <a:close/>
                </a:path>
                <a:path w="564515" h="387350">
                  <a:moveTo>
                    <a:pt x="274219" y="181610"/>
                  </a:moveTo>
                  <a:lnTo>
                    <a:pt x="269402" y="181610"/>
                  </a:lnTo>
                  <a:lnTo>
                    <a:pt x="269625" y="182452"/>
                  </a:lnTo>
                  <a:lnTo>
                    <a:pt x="286866" y="195662"/>
                  </a:lnTo>
                  <a:lnTo>
                    <a:pt x="291707" y="195662"/>
                  </a:lnTo>
                  <a:lnTo>
                    <a:pt x="295254" y="193625"/>
                  </a:lnTo>
                  <a:lnTo>
                    <a:pt x="296086" y="193040"/>
                  </a:lnTo>
                  <a:lnTo>
                    <a:pt x="298956" y="191302"/>
                  </a:lnTo>
                  <a:lnTo>
                    <a:pt x="299931" y="190520"/>
                  </a:lnTo>
                  <a:lnTo>
                    <a:pt x="286660" y="190520"/>
                  </a:lnTo>
                  <a:lnTo>
                    <a:pt x="279573" y="189230"/>
                  </a:lnTo>
                  <a:lnTo>
                    <a:pt x="276750" y="186707"/>
                  </a:lnTo>
                  <a:lnTo>
                    <a:pt x="274219" y="181610"/>
                  </a:lnTo>
                  <a:close/>
                </a:path>
                <a:path w="564515" h="387350">
                  <a:moveTo>
                    <a:pt x="356960" y="179070"/>
                  </a:moveTo>
                  <a:lnTo>
                    <a:pt x="351948" y="179070"/>
                  </a:lnTo>
                  <a:lnTo>
                    <a:pt x="347535" y="190520"/>
                  </a:lnTo>
                  <a:lnTo>
                    <a:pt x="346350" y="195662"/>
                  </a:lnTo>
                  <a:lnTo>
                    <a:pt x="351156" y="195662"/>
                  </a:lnTo>
                  <a:lnTo>
                    <a:pt x="352285" y="191770"/>
                  </a:lnTo>
                  <a:lnTo>
                    <a:pt x="356960" y="179070"/>
                  </a:lnTo>
                  <a:close/>
                </a:path>
                <a:path w="564515" h="387350">
                  <a:moveTo>
                    <a:pt x="363950" y="174062"/>
                  </a:moveTo>
                  <a:lnTo>
                    <a:pt x="358979" y="174062"/>
                  </a:lnTo>
                  <a:lnTo>
                    <a:pt x="358083" y="176530"/>
                  </a:lnTo>
                  <a:lnTo>
                    <a:pt x="352935" y="191770"/>
                  </a:lnTo>
                  <a:lnTo>
                    <a:pt x="351728" y="195662"/>
                  </a:lnTo>
                  <a:lnTo>
                    <a:pt x="356571" y="195662"/>
                  </a:lnTo>
                  <a:lnTo>
                    <a:pt x="357669" y="191770"/>
                  </a:lnTo>
                  <a:lnTo>
                    <a:pt x="363154" y="176530"/>
                  </a:lnTo>
                  <a:lnTo>
                    <a:pt x="363950" y="174062"/>
                  </a:lnTo>
                  <a:close/>
                </a:path>
                <a:path w="564515" h="387350">
                  <a:moveTo>
                    <a:pt x="409797" y="182880"/>
                  </a:moveTo>
                  <a:lnTo>
                    <a:pt x="372486" y="182880"/>
                  </a:lnTo>
                  <a:lnTo>
                    <a:pt x="372404" y="183218"/>
                  </a:lnTo>
                  <a:lnTo>
                    <a:pt x="372303" y="185420"/>
                  </a:lnTo>
                  <a:lnTo>
                    <a:pt x="373910" y="187960"/>
                  </a:lnTo>
                  <a:lnTo>
                    <a:pt x="378774" y="193040"/>
                  </a:lnTo>
                  <a:lnTo>
                    <a:pt x="382994" y="194310"/>
                  </a:lnTo>
                  <a:lnTo>
                    <a:pt x="387872" y="195662"/>
                  </a:lnTo>
                  <a:lnTo>
                    <a:pt x="394262" y="195662"/>
                  </a:lnTo>
                  <a:lnTo>
                    <a:pt x="400717" y="193040"/>
                  </a:lnTo>
                  <a:lnTo>
                    <a:pt x="402433" y="191770"/>
                  </a:lnTo>
                  <a:lnTo>
                    <a:pt x="394927" y="191770"/>
                  </a:lnTo>
                  <a:lnTo>
                    <a:pt x="384734" y="190520"/>
                  </a:lnTo>
                  <a:lnTo>
                    <a:pt x="384593" y="190520"/>
                  </a:lnTo>
                  <a:lnTo>
                    <a:pt x="381274" y="187960"/>
                  </a:lnTo>
                  <a:lnTo>
                    <a:pt x="377652" y="185420"/>
                  </a:lnTo>
                  <a:lnTo>
                    <a:pt x="377358" y="184352"/>
                  </a:lnTo>
                  <a:lnTo>
                    <a:pt x="377309" y="184173"/>
                  </a:lnTo>
                  <a:lnTo>
                    <a:pt x="409430" y="184173"/>
                  </a:lnTo>
                  <a:lnTo>
                    <a:pt x="409616" y="183515"/>
                  </a:lnTo>
                  <a:lnTo>
                    <a:pt x="409701" y="183218"/>
                  </a:lnTo>
                  <a:lnTo>
                    <a:pt x="409797" y="182880"/>
                  </a:lnTo>
                  <a:close/>
                </a:path>
                <a:path w="564515" h="387350">
                  <a:moveTo>
                    <a:pt x="224248" y="187960"/>
                  </a:moveTo>
                  <a:lnTo>
                    <a:pt x="202156" y="187960"/>
                  </a:lnTo>
                  <a:lnTo>
                    <a:pt x="207535" y="189230"/>
                  </a:lnTo>
                  <a:lnTo>
                    <a:pt x="222304" y="193040"/>
                  </a:lnTo>
                  <a:lnTo>
                    <a:pt x="222954" y="194310"/>
                  </a:lnTo>
                  <a:lnTo>
                    <a:pt x="256748" y="194310"/>
                  </a:lnTo>
                  <a:lnTo>
                    <a:pt x="258309" y="193040"/>
                  </a:lnTo>
                  <a:lnTo>
                    <a:pt x="248385" y="193040"/>
                  </a:lnTo>
                  <a:lnTo>
                    <a:pt x="249088" y="189715"/>
                  </a:lnTo>
                  <a:lnTo>
                    <a:pt x="249190" y="189230"/>
                  </a:lnTo>
                  <a:lnTo>
                    <a:pt x="224828" y="189230"/>
                  </a:lnTo>
                  <a:lnTo>
                    <a:pt x="224248" y="187960"/>
                  </a:lnTo>
                  <a:close/>
                </a:path>
                <a:path w="564515" h="387350">
                  <a:moveTo>
                    <a:pt x="523324" y="160020"/>
                  </a:moveTo>
                  <a:lnTo>
                    <a:pt x="505529" y="160020"/>
                  </a:lnTo>
                  <a:lnTo>
                    <a:pt x="511188" y="161389"/>
                  </a:lnTo>
                  <a:lnTo>
                    <a:pt x="495608" y="161389"/>
                  </a:lnTo>
                  <a:lnTo>
                    <a:pt x="481915" y="163830"/>
                  </a:lnTo>
                  <a:lnTo>
                    <a:pt x="468901" y="170180"/>
                  </a:lnTo>
                  <a:lnTo>
                    <a:pt x="457858" y="180456"/>
                  </a:lnTo>
                  <a:lnTo>
                    <a:pt x="456041" y="182452"/>
                  </a:lnTo>
                  <a:lnTo>
                    <a:pt x="455619" y="182880"/>
                  </a:lnTo>
                  <a:lnTo>
                    <a:pt x="451429" y="188910"/>
                  </a:lnTo>
                  <a:lnTo>
                    <a:pt x="449613" y="194310"/>
                  </a:lnTo>
                  <a:lnTo>
                    <a:pt x="454953" y="194310"/>
                  </a:lnTo>
                  <a:lnTo>
                    <a:pt x="455683" y="191770"/>
                  </a:lnTo>
                  <a:lnTo>
                    <a:pt x="458857" y="186707"/>
                  </a:lnTo>
                  <a:lnTo>
                    <a:pt x="497486" y="166396"/>
                  </a:lnTo>
                  <a:lnTo>
                    <a:pt x="523620" y="166396"/>
                  </a:lnTo>
                  <a:lnTo>
                    <a:pt x="521185" y="165133"/>
                  </a:lnTo>
                  <a:lnTo>
                    <a:pt x="521067" y="163830"/>
                  </a:lnTo>
                  <a:lnTo>
                    <a:pt x="530968" y="163830"/>
                  </a:lnTo>
                  <a:lnTo>
                    <a:pt x="528537" y="162560"/>
                  </a:lnTo>
                  <a:lnTo>
                    <a:pt x="523324" y="160020"/>
                  </a:lnTo>
                  <a:close/>
                </a:path>
                <a:path w="564515" h="387350">
                  <a:moveTo>
                    <a:pt x="298956" y="191302"/>
                  </a:moveTo>
                  <a:lnTo>
                    <a:pt x="296086" y="193040"/>
                  </a:lnTo>
                  <a:lnTo>
                    <a:pt x="295254" y="193625"/>
                  </a:lnTo>
                  <a:lnTo>
                    <a:pt x="298373" y="191770"/>
                  </a:lnTo>
                  <a:lnTo>
                    <a:pt x="298956" y="191302"/>
                  </a:lnTo>
                  <a:close/>
                </a:path>
                <a:path w="564515" h="387350">
                  <a:moveTo>
                    <a:pt x="273762" y="180456"/>
                  </a:moveTo>
                  <a:lnTo>
                    <a:pt x="259335" y="180456"/>
                  </a:lnTo>
                  <a:lnTo>
                    <a:pt x="259319" y="181610"/>
                  </a:lnTo>
                  <a:lnTo>
                    <a:pt x="259196" y="184352"/>
                  </a:lnTo>
                  <a:lnTo>
                    <a:pt x="257629" y="187960"/>
                  </a:lnTo>
                  <a:lnTo>
                    <a:pt x="252842" y="191770"/>
                  </a:lnTo>
                  <a:lnTo>
                    <a:pt x="250673" y="193040"/>
                  </a:lnTo>
                  <a:lnTo>
                    <a:pt x="258309" y="193040"/>
                  </a:lnTo>
                  <a:lnTo>
                    <a:pt x="261404" y="190520"/>
                  </a:lnTo>
                  <a:lnTo>
                    <a:pt x="263751" y="186707"/>
                  </a:lnTo>
                  <a:lnTo>
                    <a:pt x="263874" y="183515"/>
                  </a:lnTo>
                  <a:lnTo>
                    <a:pt x="263990" y="181915"/>
                  </a:lnTo>
                  <a:lnTo>
                    <a:pt x="264012" y="181610"/>
                  </a:lnTo>
                  <a:lnTo>
                    <a:pt x="274219" y="181610"/>
                  </a:lnTo>
                  <a:lnTo>
                    <a:pt x="273951" y="180933"/>
                  </a:lnTo>
                  <a:lnTo>
                    <a:pt x="273828" y="180623"/>
                  </a:lnTo>
                  <a:lnTo>
                    <a:pt x="273762" y="180456"/>
                  </a:lnTo>
                  <a:close/>
                </a:path>
                <a:path w="564515" h="387350">
                  <a:moveTo>
                    <a:pt x="162836" y="187960"/>
                  </a:moveTo>
                  <a:lnTo>
                    <a:pt x="145967" y="187960"/>
                  </a:lnTo>
                  <a:lnTo>
                    <a:pt x="152831" y="189230"/>
                  </a:lnTo>
                  <a:lnTo>
                    <a:pt x="159462" y="191770"/>
                  </a:lnTo>
                  <a:lnTo>
                    <a:pt x="174332" y="191770"/>
                  </a:lnTo>
                  <a:lnTo>
                    <a:pt x="174239" y="190520"/>
                  </a:lnTo>
                  <a:lnTo>
                    <a:pt x="207782" y="190520"/>
                  </a:lnTo>
                  <a:lnTo>
                    <a:pt x="203179" y="189230"/>
                  </a:lnTo>
                  <a:lnTo>
                    <a:pt x="163924" y="189230"/>
                  </a:lnTo>
                  <a:lnTo>
                    <a:pt x="162836" y="187960"/>
                  </a:lnTo>
                  <a:close/>
                </a:path>
                <a:path w="564515" h="387350">
                  <a:moveTo>
                    <a:pt x="192545" y="190520"/>
                  </a:moveTo>
                  <a:lnTo>
                    <a:pt x="174699" y="190520"/>
                  </a:lnTo>
                  <a:lnTo>
                    <a:pt x="174781" y="191770"/>
                  </a:lnTo>
                  <a:lnTo>
                    <a:pt x="188513" y="191770"/>
                  </a:lnTo>
                  <a:lnTo>
                    <a:pt x="192545" y="190520"/>
                  </a:lnTo>
                  <a:close/>
                </a:path>
                <a:path w="564515" h="387350">
                  <a:moveTo>
                    <a:pt x="318259" y="180456"/>
                  </a:moveTo>
                  <a:lnTo>
                    <a:pt x="311786" y="180456"/>
                  </a:lnTo>
                  <a:lnTo>
                    <a:pt x="312404" y="181610"/>
                  </a:lnTo>
                  <a:lnTo>
                    <a:pt x="312803" y="182880"/>
                  </a:lnTo>
                  <a:lnTo>
                    <a:pt x="312847" y="183019"/>
                  </a:lnTo>
                  <a:lnTo>
                    <a:pt x="312965" y="183515"/>
                  </a:lnTo>
                  <a:lnTo>
                    <a:pt x="313051" y="184001"/>
                  </a:lnTo>
                  <a:lnTo>
                    <a:pt x="314490" y="185420"/>
                  </a:lnTo>
                  <a:lnTo>
                    <a:pt x="317327" y="189230"/>
                  </a:lnTo>
                  <a:lnTo>
                    <a:pt x="318434" y="190520"/>
                  </a:lnTo>
                  <a:lnTo>
                    <a:pt x="319614" y="191770"/>
                  </a:lnTo>
                  <a:lnTo>
                    <a:pt x="329874" y="191770"/>
                  </a:lnTo>
                  <a:lnTo>
                    <a:pt x="329804" y="190520"/>
                  </a:lnTo>
                  <a:lnTo>
                    <a:pt x="331004" y="189230"/>
                  </a:lnTo>
                  <a:lnTo>
                    <a:pt x="324608" y="189230"/>
                  </a:lnTo>
                  <a:lnTo>
                    <a:pt x="323739" y="187960"/>
                  </a:lnTo>
                  <a:lnTo>
                    <a:pt x="322408" y="184352"/>
                  </a:lnTo>
                  <a:lnTo>
                    <a:pt x="322341" y="184173"/>
                  </a:lnTo>
                  <a:lnTo>
                    <a:pt x="319650" y="181610"/>
                  </a:lnTo>
                  <a:lnTo>
                    <a:pt x="318259" y="180456"/>
                  </a:lnTo>
                  <a:close/>
                </a:path>
                <a:path w="564515" h="387350">
                  <a:moveTo>
                    <a:pt x="369159" y="170180"/>
                  </a:moveTo>
                  <a:lnTo>
                    <a:pt x="354573" y="170180"/>
                  </a:lnTo>
                  <a:lnTo>
                    <a:pt x="354419" y="171450"/>
                  </a:lnTo>
                  <a:lnTo>
                    <a:pt x="347076" y="176530"/>
                  </a:lnTo>
                  <a:lnTo>
                    <a:pt x="340573" y="181610"/>
                  </a:lnTo>
                  <a:lnTo>
                    <a:pt x="334821" y="186707"/>
                  </a:lnTo>
                  <a:lnTo>
                    <a:pt x="329874" y="191770"/>
                  </a:lnTo>
                  <a:lnTo>
                    <a:pt x="335651" y="191770"/>
                  </a:lnTo>
                  <a:lnTo>
                    <a:pt x="339118" y="187960"/>
                  </a:lnTo>
                  <a:lnTo>
                    <a:pt x="344939" y="182880"/>
                  </a:lnTo>
                  <a:lnTo>
                    <a:pt x="351948" y="179070"/>
                  </a:lnTo>
                  <a:lnTo>
                    <a:pt x="356960" y="179070"/>
                  </a:lnTo>
                  <a:lnTo>
                    <a:pt x="357427" y="177800"/>
                  </a:lnTo>
                  <a:lnTo>
                    <a:pt x="358349" y="174062"/>
                  </a:lnTo>
                  <a:lnTo>
                    <a:pt x="363950" y="174062"/>
                  </a:lnTo>
                  <a:lnTo>
                    <a:pt x="364383" y="172720"/>
                  </a:lnTo>
                  <a:lnTo>
                    <a:pt x="369127" y="172720"/>
                  </a:lnTo>
                  <a:lnTo>
                    <a:pt x="368946" y="171450"/>
                  </a:lnTo>
                  <a:lnTo>
                    <a:pt x="369159" y="170180"/>
                  </a:lnTo>
                  <a:close/>
                </a:path>
                <a:path w="564515" h="387350">
                  <a:moveTo>
                    <a:pt x="409420" y="184173"/>
                  </a:moveTo>
                  <a:lnTo>
                    <a:pt x="404352" y="184173"/>
                  </a:lnTo>
                  <a:lnTo>
                    <a:pt x="401292" y="187960"/>
                  </a:lnTo>
                  <a:lnTo>
                    <a:pt x="394927" y="191770"/>
                  </a:lnTo>
                  <a:lnTo>
                    <a:pt x="402433" y="191770"/>
                  </a:lnTo>
                  <a:lnTo>
                    <a:pt x="405864" y="189230"/>
                  </a:lnTo>
                  <a:lnTo>
                    <a:pt x="409294" y="184352"/>
                  </a:lnTo>
                  <a:lnTo>
                    <a:pt x="409420" y="184173"/>
                  </a:lnTo>
                  <a:close/>
                </a:path>
                <a:path w="564515" h="387350">
                  <a:moveTo>
                    <a:pt x="137729" y="187960"/>
                  </a:moveTo>
                  <a:lnTo>
                    <a:pt x="129404" y="189230"/>
                  </a:lnTo>
                  <a:lnTo>
                    <a:pt x="120035" y="189230"/>
                  </a:lnTo>
                  <a:lnTo>
                    <a:pt x="104556" y="190520"/>
                  </a:lnTo>
                  <a:lnTo>
                    <a:pt x="154309" y="190520"/>
                  </a:lnTo>
                  <a:lnTo>
                    <a:pt x="137729" y="187960"/>
                  </a:lnTo>
                  <a:close/>
                </a:path>
                <a:path w="564515" h="387350">
                  <a:moveTo>
                    <a:pt x="292579" y="177800"/>
                  </a:moveTo>
                  <a:lnTo>
                    <a:pt x="273515" y="177800"/>
                  </a:lnTo>
                  <a:lnTo>
                    <a:pt x="287003" y="180456"/>
                  </a:lnTo>
                  <a:lnTo>
                    <a:pt x="286681" y="180456"/>
                  </a:lnTo>
                  <a:lnTo>
                    <a:pt x="292564" y="182880"/>
                  </a:lnTo>
                  <a:lnTo>
                    <a:pt x="296535" y="185420"/>
                  </a:lnTo>
                  <a:lnTo>
                    <a:pt x="297368" y="185420"/>
                  </a:lnTo>
                  <a:lnTo>
                    <a:pt x="296829" y="186707"/>
                  </a:lnTo>
                  <a:lnTo>
                    <a:pt x="295460" y="187960"/>
                  </a:lnTo>
                  <a:lnTo>
                    <a:pt x="290568" y="190520"/>
                  </a:lnTo>
                  <a:lnTo>
                    <a:pt x="299931" y="190520"/>
                  </a:lnTo>
                  <a:lnTo>
                    <a:pt x="302172" y="188724"/>
                  </a:lnTo>
                  <a:lnTo>
                    <a:pt x="302985" y="187960"/>
                  </a:lnTo>
                  <a:lnTo>
                    <a:pt x="303014" y="187520"/>
                  </a:lnTo>
                  <a:lnTo>
                    <a:pt x="301595" y="181915"/>
                  </a:lnTo>
                  <a:lnTo>
                    <a:pt x="301419" y="181610"/>
                  </a:lnTo>
                  <a:lnTo>
                    <a:pt x="300092" y="180933"/>
                  </a:lnTo>
                  <a:lnTo>
                    <a:pt x="299085" y="180456"/>
                  </a:lnTo>
                  <a:lnTo>
                    <a:pt x="294910" y="179070"/>
                  </a:lnTo>
                  <a:lnTo>
                    <a:pt x="292579" y="177800"/>
                  </a:lnTo>
                  <a:close/>
                </a:path>
                <a:path w="564515" h="387350">
                  <a:moveTo>
                    <a:pt x="171968" y="182880"/>
                  </a:moveTo>
                  <a:lnTo>
                    <a:pt x="166761" y="182880"/>
                  </a:lnTo>
                  <a:lnTo>
                    <a:pt x="167309" y="184001"/>
                  </a:lnTo>
                  <a:lnTo>
                    <a:pt x="167428" y="184352"/>
                  </a:lnTo>
                  <a:lnTo>
                    <a:pt x="167980" y="186707"/>
                  </a:lnTo>
                  <a:lnTo>
                    <a:pt x="168522" y="187960"/>
                  </a:lnTo>
                  <a:lnTo>
                    <a:pt x="164982" y="189230"/>
                  </a:lnTo>
                  <a:lnTo>
                    <a:pt x="179119" y="189230"/>
                  </a:lnTo>
                  <a:lnTo>
                    <a:pt x="182960" y="187960"/>
                  </a:lnTo>
                  <a:lnTo>
                    <a:pt x="184866" y="186707"/>
                  </a:lnTo>
                  <a:lnTo>
                    <a:pt x="172953" y="186707"/>
                  </a:lnTo>
                  <a:lnTo>
                    <a:pt x="172139" y="183515"/>
                  </a:lnTo>
                  <a:lnTo>
                    <a:pt x="172059" y="183218"/>
                  </a:lnTo>
                  <a:lnTo>
                    <a:pt x="171968" y="182880"/>
                  </a:lnTo>
                  <a:close/>
                </a:path>
                <a:path w="564515" h="387350">
                  <a:moveTo>
                    <a:pt x="201299" y="187960"/>
                  </a:moveTo>
                  <a:lnTo>
                    <a:pt x="183480" y="187960"/>
                  </a:lnTo>
                  <a:lnTo>
                    <a:pt x="181365" y="189230"/>
                  </a:lnTo>
                  <a:lnTo>
                    <a:pt x="203179" y="189230"/>
                  </a:lnTo>
                  <a:lnTo>
                    <a:pt x="201299" y="187960"/>
                  </a:lnTo>
                  <a:close/>
                </a:path>
                <a:path w="564515" h="387350">
                  <a:moveTo>
                    <a:pt x="178268" y="177800"/>
                  </a:moveTo>
                  <a:lnTo>
                    <a:pt x="164917" y="177800"/>
                  </a:lnTo>
                  <a:lnTo>
                    <a:pt x="160213" y="180456"/>
                  </a:lnTo>
                  <a:lnTo>
                    <a:pt x="171339" y="180456"/>
                  </a:lnTo>
                  <a:lnTo>
                    <a:pt x="172021" y="181610"/>
                  </a:lnTo>
                  <a:lnTo>
                    <a:pt x="172677" y="184001"/>
                  </a:lnTo>
                  <a:lnTo>
                    <a:pt x="173361" y="186707"/>
                  </a:lnTo>
                  <a:lnTo>
                    <a:pt x="236643" y="186707"/>
                  </a:lnTo>
                  <a:lnTo>
                    <a:pt x="237144" y="187960"/>
                  </a:lnTo>
                  <a:lnTo>
                    <a:pt x="225094" y="187960"/>
                  </a:lnTo>
                  <a:lnTo>
                    <a:pt x="225726" y="189230"/>
                  </a:lnTo>
                  <a:lnTo>
                    <a:pt x="244804" y="189230"/>
                  </a:lnTo>
                  <a:lnTo>
                    <a:pt x="244432" y="187960"/>
                  </a:lnTo>
                  <a:lnTo>
                    <a:pt x="245720" y="185420"/>
                  </a:lnTo>
                  <a:lnTo>
                    <a:pt x="246700" y="184173"/>
                  </a:lnTo>
                  <a:lnTo>
                    <a:pt x="177836" y="184173"/>
                  </a:lnTo>
                  <a:lnTo>
                    <a:pt x="177382" y="183218"/>
                  </a:lnTo>
                  <a:lnTo>
                    <a:pt x="177288" y="183019"/>
                  </a:lnTo>
                  <a:lnTo>
                    <a:pt x="177222" y="182880"/>
                  </a:lnTo>
                  <a:lnTo>
                    <a:pt x="201323" y="182880"/>
                  </a:lnTo>
                  <a:lnTo>
                    <a:pt x="205815" y="181610"/>
                  </a:lnTo>
                  <a:lnTo>
                    <a:pt x="183262" y="181610"/>
                  </a:lnTo>
                  <a:lnTo>
                    <a:pt x="181442" y="180456"/>
                  </a:lnTo>
                  <a:lnTo>
                    <a:pt x="179763" y="179070"/>
                  </a:lnTo>
                  <a:lnTo>
                    <a:pt x="178268" y="177800"/>
                  </a:lnTo>
                  <a:close/>
                </a:path>
                <a:path w="564515" h="387350">
                  <a:moveTo>
                    <a:pt x="286080" y="175260"/>
                  </a:moveTo>
                  <a:lnTo>
                    <a:pt x="258149" y="175260"/>
                  </a:lnTo>
                  <a:lnTo>
                    <a:pt x="258264" y="176144"/>
                  </a:lnTo>
                  <a:lnTo>
                    <a:pt x="258314" y="176530"/>
                  </a:lnTo>
                  <a:lnTo>
                    <a:pt x="251908" y="179070"/>
                  </a:lnTo>
                  <a:lnTo>
                    <a:pt x="250162" y="180456"/>
                  </a:lnTo>
                  <a:lnTo>
                    <a:pt x="249878" y="180623"/>
                  </a:lnTo>
                  <a:lnTo>
                    <a:pt x="247718" y="182880"/>
                  </a:lnTo>
                  <a:lnTo>
                    <a:pt x="246836" y="184001"/>
                  </a:lnTo>
                  <a:lnTo>
                    <a:pt x="246639" y="184173"/>
                  </a:lnTo>
                  <a:lnTo>
                    <a:pt x="244987" y="188724"/>
                  </a:lnTo>
                  <a:lnTo>
                    <a:pt x="244920" y="188910"/>
                  </a:lnTo>
                  <a:lnTo>
                    <a:pt x="244804" y="189230"/>
                  </a:lnTo>
                  <a:lnTo>
                    <a:pt x="249190" y="189230"/>
                  </a:lnTo>
                  <a:lnTo>
                    <a:pt x="249723" y="186707"/>
                  </a:lnTo>
                  <a:lnTo>
                    <a:pt x="254408" y="182880"/>
                  </a:lnTo>
                  <a:lnTo>
                    <a:pt x="259111" y="180456"/>
                  </a:lnTo>
                  <a:lnTo>
                    <a:pt x="273725" y="180456"/>
                  </a:lnTo>
                  <a:lnTo>
                    <a:pt x="273616" y="179070"/>
                  </a:lnTo>
                  <a:lnTo>
                    <a:pt x="273515" y="177800"/>
                  </a:lnTo>
                  <a:lnTo>
                    <a:pt x="292579" y="177800"/>
                  </a:lnTo>
                  <a:lnTo>
                    <a:pt x="289541" y="176144"/>
                  </a:lnTo>
                  <a:lnTo>
                    <a:pt x="286080" y="175260"/>
                  </a:lnTo>
                  <a:close/>
                </a:path>
                <a:path w="564515" h="387350">
                  <a:moveTo>
                    <a:pt x="323822" y="177800"/>
                  </a:moveTo>
                  <a:lnTo>
                    <a:pt x="316505" y="177800"/>
                  </a:lnTo>
                  <a:lnTo>
                    <a:pt x="318745" y="179070"/>
                  </a:lnTo>
                  <a:lnTo>
                    <a:pt x="320867" y="181610"/>
                  </a:lnTo>
                  <a:lnTo>
                    <a:pt x="323450" y="185420"/>
                  </a:lnTo>
                  <a:lnTo>
                    <a:pt x="324027" y="187520"/>
                  </a:lnTo>
                  <a:lnTo>
                    <a:pt x="324147" y="187960"/>
                  </a:lnTo>
                  <a:lnTo>
                    <a:pt x="324425" y="188724"/>
                  </a:lnTo>
                  <a:lnTo>
                    <a:pt x="324492" y="188910"/>
                  </a:lnTo>
                  <a:lnTo>
                    <a:pt x="324608" y="189230"/>
                  </a:lnTo>
                  <a:lnTo>
                    <a:pt x="331004" y="189230"/>
                  </a:lnTo>
                  <a:lnTo>
                    <a:pt x="334606" y="185420"/>
                  </a:lnTo>
                  <a:lnTo>
                    <a:pt x="328391" y="185420"/>
                  </a:lnTo>
                  <a:lnTo>
                    <a:pt x="327968" y="184352"/>
                  </a:lnTo>
                  <a:lnTo>
                    <a:pt x="327898" y="184173"/>
                  </a:lnTo>
                  <a:lnTo>
                    <a:pt x="327429" y="183218"/>
                  </a:lnTo>
                  <a:lnTo>
                    <a:pt x="327331" y="183019"/>
                  </a:lnTo>
                  <a:lnTo>
                    <a:pt x="327262" y="182880"/>
                  </a:lnTo>
                  <a:lnTo>
                    <a:pt x="323822" y="177800"/>
                  </a:lnTo>
                  <a:close/>
                </a:path>
                <a:path w="564515" h="387350">
                  <a:moveTo>
                    <a:pt x="294016" y="172720"/>
                  </a:moveTo>
                  <a:lnTo>
                    <a:pt x="275341" y="172720"/>
                  </a:lnTo>
                  <a:lnTo>
                    <a:pt x="281107" y="174062"/>
                  </a:lnTo>
                  <a:lnTo>
                    <a:pt x="287918" y="175260"/>
                  </a:lnTo>
                  <a:lnTo>
                    <a:pt x="289541" y="176144"/>
                  </a:lnTo>
                  <a:lnTo>
                    <a:pt x="291051" y="176530"/>
                  </a:lnTo>
                  <a:lnTo>
                    <a:pt x="300984" y="180456"/>
                  </a:lnTo>
                  <a:lnTo>
                    <a:pt x="300757" y="180456"/>
                  </a:lnTo>
                  <a:lnTo>
                    <a:pt x="301031" y="180933"/>
                  </a:lnTo>
                  <a:lnTo>
                    <a:pt x="301517" y="181610"/>
                  </a:lnTo>
                  <a:lnTo>
                    <a:pt x="301595" y="181915"/>
                  </a:lnTo>
                  <a:lnTo>
                    <a:pt x="303607" y="185420"/>
                  </a:lnTo>
                  <a:lnTo>
                    <a:pt x="304318" y="186707"/>
                  </a:lnTo>
                  <a:lnTo>
                    <a:pt x="302172" y="188724"/>
                  </a:lnTo>
                  <a:lnTo>
                    <a:pt x="303125" y="187960"/>
                  </a:lnTo>
                  <a:lnTo>
                    <a:pt x="308267" y="187960"/>
                  </a:lnTo>
                  <a:lnTo>
                    <a:pt x="308412" y="187520"/>
                  </a:lnTo>
                  <a:lnTo>
                    <a:pt x="308061" y="186707"/>
                  </a:lnTo>
                  <a:lnTo>
                    <a:pt x="306814" y="184352"/>
                  </a:lnTo>
                  <a:lnTo>
                    <a:pt x="306695" y="184001"/>
                  </a:lnTo>
                  <a:lnTo>
                    <a:pt x="306581" y="182452"/>
                  </a:lnTo>
                  <a:lnTo>
                    <a:pt x="306469" y="180933"/>
                  </a:lnTo>
                  <a:lnTo>
                    <a:pt x="303881" y="176530"/>
                  </a:lnTo>
                  <a:lnTo>
                    <a:pt x="294016" y="172720"/>
                  </a:lnTo>
                  <a:close/>
                </a:path>
                <a:path w="564515" h="387350">
                  <a:moveTo>
                    <a:pt x="223198" y="186707"/>
                  </a:moveTo>
                  <a:lnTo>
                    <a:pt x="184896" y="186707"/>
                  </a:lnTo>
                  <a:lnTo>
                    <a:pt x="185048" y="187520"/>
                  </a:lnTo>
                  <a:lnTo>
                    <a:pt x="185129" y="187960"/>
                  </a:lnTo>
                  <a:lnTo>
                    <a:pt x="223699" y="187960"/>
                  </a:lnTo>
                  <a:lnTo>
                    <a:pt x="223198" y="186707"/>
                  </a:lnTo>
                  <a:close/>
                </a:path>
                <a:path w="564515" h="387350">
                  <a:moveTo>
                    <a:pt x="236635" y="186707"/>
                  </a:moveTo>
                  <a:lnTo>
                    <a:pt x="223973" y="186707"/>
                  </a:lnTo>
                  <a:lnTo>
                    <a:pt x="224514" y="187960"/>
                  </a:lnTo>
                  <a:lnTo>
                    <a:pt x="236571" y="187960"/>
                  </a:lnTo>
                  <a:lnTo>
                    <a:pt x="236635" y="186707"/>
                  </a:lnTo>
                  <a:close/>
                </a:path>
                <a:path w="564515" h="387350">
                  <a:moveTo>
                    <a:pt x="306469" y="180933"/>
                  </a:moveTo>
                  <a:lnTo>
                    <a:pt x="306581" y="182452"/>
                  </a:lnTo>
                  <a:lnTo>
                    <a:pt x="306695" y="184001"/>
                  </a:lnTo>
                  <a:lnTo>
                    <a:pt x="306814" y="184352"/>
                  </a:lnTo>
                  <a:lnTo>
                    <a:pt x="308491" y="187520"/>
                  </a:lnTo>
                  <a:lnTo>
                    <a:pt x="308680" y="186707"/>
                  </a:lnTo>
                  <a:lnTo>
                    <a:pt x="309106" y="185420"/>
                  </a:lnTo>
                  <a:lnTo>
                    <a:pt x="306469" y="180933"/>
                  </a:lnTo>
                  <a:close/>
                </a:path>
                <a:path w="564515" h="387350">
                  <a:moveTo>
                    <a:pt x="455180" y="183515"/>
                  </a:moveTo>
                  <a:lnTo>
                    <a:pt x="454631" y="184001"/>
                  </a:lnTo>
                  <a:lnTo>
                    <a:pt x="454480" y="184173"/>
                  </a:lnTo>
                  <a:lnTo>
                    <a:pt x="452893" y="186707"/>
                  </a:lnTo>
                  <a:lnTo>
                    <a:pt x="453855" y="185420"/>
                  </a:lnTo>
                  <a:lnTo>
                    <a:pt x="455180" y="183515"/>
                  </a:lnTo>
                  <a:close/>
                </a:path>
                <a:path w="564515" h="387350">
                  <a:moveTo>
                    <a:pt x="355932" y="144800"/>
                  </a:moveTo>
                  <a:lnTo>
                    <a:pt x="349270" y="144800"/>
                  </a:lnTo>
                  <a:lnTo>
                    <a:pt x="351015" y="146050"/>
                  </a:lnTo>
                  <a:lnTo>
                    <a:pt x="352675" y="147320"/>
                  </a:lnTo>
                  <a:lnTo>
                    <a:pt x="356249" y="153696"/>
                  </a:lnTo>
                  <a:lnTo>
                    <a:pt x="356768" y="157480"/>
                  </a:lnTo>
                  <a:lnTo>
                    <a:pt x="356838" y="159318"/>
                  </a:lnTo>
                  <a:lnTo>
                    <a:pt x="356009" y="163830"/>
                  </a:lnTo>
                  <a:lnTo>
                    <a:pt x="353780" y="165133"/>
                  </a:lnTo>
                  <a:lnTo>
                    <a:pt x="352016" y="166396"/>
                  </a:lnTo>
                  <a:lnTo>
                    <a:pt x="350766" y="167640"/>
                  </a:lnTo>
                  <a:lnTo>
                    <a:pt x="344294" y="171450"/>
                  </a:lnTo>
                  <a:lnTo>
                    <a:pt x="338411" y="176530"/>
                  </a:lnTo>
                  <a:lnTo>
                    <a:pt x="334878" y="179070"/>
                  </a:lnTo>
                  <a:lnTo>
                    <a:pt x="333003" y="180456"/>
                  </a:lnTo>
                  <a:lnTo>
                    <a:pt x="328391" y="185420"/>
                  </a:lnTo>
                  <a:lnTo>
                    <a:pt x="334606" y="185420"/>
                  </a:lnTo>
                  <a:lnTo>
                    <a:pt x="340133" y="181610"/>
                  </a:lnTo>
                  <a:lnTo>
                    <a:pt x="346389" y="176530"/>
                  </a:lnTo>
                  <a:lnTo>
                    <a:pt x="353379" y="171450"/>
                  </a:lnTo>
                  <a:lnTo>
                    <a:pt x="354573" y="170180"/>
                  </a:lnTo>
                  <a:lnTo>
                    <a:pt x="369159" y="170180"/>
                  </a:lnTo>
                  <a:lnTo>
                    <a:pt x="369697" y="168910"/>
                  </a:lnTo>
                  <a:lnTo>
                    <a:pt x="369874" y="168910"/>
                  </a:lnTo>
                  <a:lnTo>
                    <a:pt x="370051" y="167640"/>
                  </a:lnTo>
                  <a:lnTo>
                    <a:pt x="360435" y="167640"/>
                  </a:lnTo>
                  <a:lnTo>
                    <a:pt x="360621" y="166396"/>
                  </a:lnTo>
                  <a:lnTo>
                    <a:pt x="376518" y="166396"/>
                  </a:lnTo>
                  <a:lnTo>
                    <a:pt x="378733" y="165133"/>
                  </a:lnTo>
                  <a:lnTo>
                    <a:pt x="366095" y="165133"/>
                  </a:lnTo>
                  <a:lnTo>
                    <a:pt x="365985" y="163830"/>
                  </a:lnTo>
                  <a:lnTo>
                    <a:pt x="400872" y="163830"/>
                  </a:lnTo>
                  <a:lnTo>
                    <a:pt x="398331" y="162560"/>
                  </a:lnTo>
                  <a:lnTo>
                    <a:pt x="372918" y="162560"/>
                  </a:lnTo>
                  <a:lnTo>
                    <a:pt x="373190" y="161389"/>
                  </a:lnTo>
                  <a:lnTo>
                    <a:pt x="361060" y="161389"/>
                  </a:lnTo>
                  <a:lnTo>
                    <a:pt x="361161" y="160020"/>
                  </a:lnTo>
                  <a:lnTo>
                    <a:pt x="361254" y="158750"/>
                  </a:lnTo>
                  <a:lnTo>
                    <a:pt x="361347" y="157480"/>
                  </a:lnTo>
                  <a:lnTo>
                    <a:pt x="361440" y="156210"/>
                  </a:lnTo>
                  <a:lnTo>
                    <a:pt x="360400" y="151130"/>
                  </a:lnTo>
                  <a:lnTo>
                    <a:pt x="357019" y="146050"/>
                  </a:lnTo>
                  <a:lnTo>
                    <a:pt x="355932" y="144800"/>
                  </a:lnTo>
                  <a:close/>
                </a:path>
                <a:path w="564515" h="387350">
                  <a:moveTo>
                    <a:pt x="404257" y="184173"/>
                  </a:moveTo>
                  <a:lnTo>
                    <a:pt x="377432" y="184173"/>
                  </a:lnTo>
                  <a:lnTo>
                    <a:pt x="384293" y="185420"/>
                  </a:lnTo>
                  <a:lnTo>
                    <a:pt x="398192" y="185420"/>
                  </a:lnTo>
                  <a:lnTo>
                    <a:pt x="404257" y="184173"/>
                  </a:lnTo>
                  <a:close/>
                </a:path>
                <a:path w="564515" h="387350">
                  <a:moveTo>
                    <a:pt x="139899" y="182880"/>
                  </a:moveTo>
                  <a:lnTo>
                    <a:pt x="132364" y="182880"/>
                  </a:lnTo>
                  <a:lnTo>
                    <a:pt x="122863" y="184173"/>
                  </a:lnTo>
                  <a:lnTo>
                    <a:pt x="144034" y="184173"/>
                  </a:lnTo>
                  <a:lnTo>
                    <a:pt x="139899" y="182880"/>
                  </a:lnTo>
                  <a:close/>
                </a:path>
                <a:path w="564515" h="387350">
                  <a:moveTo>
                    <a:pt x="228640" y="182880"/>
                  </a:moveTo>
                  <a:lnTo>
                    <a:pt x="177901" y="182880"/>
                  </a:lnTo>
                  <a:lnTo>
                    <a:pt x="179328" y="184173"/>
                  </a:lnTo>
                  <a:lnTo>
                    <a:pt x="230463" y="184173"/>
                  </a:lnTo>
                  <a:lnTo>
                    <a:pt x="228640" y="182880"/>
                  </a:lnTo>
                  <a:close/>
                </a:path>
                <a:path w="564515" h="387350">
                  <a:moveTo>
                    <a:pt x="256216" y="166396"/>
                  </a:moveTo>
                  <a:lnTo>
                    <a:pt x="243600" y="166396"/>
                  </a:lnTo>
                  <a:lnTo>
                    <a:pt x="247304" y="167640"/>
                  </a:lnTo>
                  <a:lnTo>
                    <a:pt x="250874" y="168910"/>
                  </a:lnTo>
                  <a:lnTo>
                    <a:pt x="254408" y="171450"/>
                  </a:lnTo>
                  <a:lnTo>
                    <a:pt x="255135" y="171450"/>
                  </a:lnTo>
                  <a:lnTo>
                    <a:pt x="252233" y="172720"/>
                  </a:lnTo>
                  <a:lnTo>
                    <a:pt x="249579" y="175260"/>
                  </a:lnTo>
                  <a:lnTo>
                    <a:pt x="245413" y="177800"/>
                  </a:lnTo>
                  <a:lnTo>
                    <a:pt x="244621" y="179070"/>
                  </a:lnTo>
                  <a:lnTo>
                    <a:pt x="243708" y="180456"/>
                  </a:lnTo>
                  <a:lnTo>
                    <a:pt x="242511" y="181610"/>
                  </a:lnTo>
                  <a:lnTo>
                    <a:pt x="226471" y="181610"/>
                  </a:lnTo>
                  <a:lnTo>
                    <a:pt x="227836" y="182880"/>
                  </a:lnTo>
                  <a:lnTo>
                    <a:pt x="230507" y="182880"/>
                  </a:lnTo>
                  <a:lnTo>
                    <a:pt x="231681" y="184173"/>
                  </a:lnTo>
                  <a:lnTo>
                    <a:pt x="246639" y="184173"/>
                  </a:lnTo>
                  <a:lnTo>
                    <a:pt x="246878" y="183515"/>
                  </a:lnTo>
                  <a:lnTo>
                    <a:pt x="246986" y="183218"/>
                  </a:lnTo>
                  <a:lnTo>
                    <a:pt x="247109" y="182880"/>
                  </a:lnTo>
                  <a:lnTo>
                    <a:pt x="249951" y="180623"/>
                  </a:lnTo>
                  <a:lnTo>
                    <a:pt x="250038" y="180456"/>
                  </a:lnTo>
                  <a:lnTo>
                    <a:pt x="252582" y="177800"/>
                  </a:lnTo>
                  <a:lnTo>
                    <a:pt x="255223" y="176530"/>
                  </a:lnTo>
                  <a:lnTo>
                    <a:pt x="258149" y="175260"/>
                  </a:lnTo>
                  <a:lnTo>
                    <a:pt x="286080" y="175260"/>
                  </a:lnTo>
                  <a:lnTo>
                    <a:pt x="281097" y="174062"/>
                  </a:lnTo>
                  <a:lnTo>
                    <a:pt x="268509" y="174062"/>
                  </a:lnTo>
                  <a:lnTo>
                    <a:pt x="268622" y="172720"/>
                  </a:lnTo>
                  <a:lnTo>
                    <a:pt x="294016" y="172720"/>
                  </a:lnTo>
                  <a:lnTo>
                    <a:pt x="287439" y="170180"/>
                  </a:lnTo>
                  <a:lnTo>
                    <a:pt x="260052" y="170180"/>
                  </a:lnTo>
                  <a:lnTo>
                    <a:pt x="259083" y="168910"/>
                  </a:lnTo>
                  <a:lnTo>
                    <a:pt x="257960" y="167640"/>
                  </a:lnTo>
                  <a:lnTo>
                    <a:pt x="256216" y="166396"/>
                  </a:lnTo>
                  <a:close/>
                </a:path>
                <a:path w="564515" h="387350">
                  <a:moveTo>
                    <a:pt x="249581" y="180933"/>
                  </a:moveTo>
                  <a:lnTo>
                    <a:pt x="247109" y="182880"/>
                  </a:lnTo>
                  <a:lnTo>
                    <a:pt x="246702" y="184001"/>
                  </a:lnTo>
                  <a:lnTo>
                    <a:pt x="246639" y="184173"/>
                  </a:lnTo>
                  <a:lnTo>
                    <a:pt x="246836" y="184001"/>
                  </a:lnTo>
                  <a:lnTo>
                    <a:pt x="247608" y="183019"/>
                  </a:lnTo>
                  <a:lnTo>
                    <a:pt x="247718" y="182880"/>
                  </a:lnTo>
                  <a:lnTo>
                    <a:pt x="249581" y="180933"/>
                  </a:lnTo>
                  <a:close/>
                </a:path>
                <a:path w="564515" h="387350">
                  <a:moveTo>
                    <a:pt x="312557" y="183515"/>
                  </a:moveTo>
                  <a:lnTo>
                    <a:pt x="313161" y="184173"/>
                  </a:lnTo>
                  <a:lnTo>
                    <a:pt x="313155" y="184001"/>
                  </a:lnTo>
                  <a:lnTo>
                    <a:pt x="312557" y="183515"/>
                  </a:lnTo>
                  <a:close/>
                </a:path>
                <a:path w="564515" h="387350">
                  <a:moveTo>
                    <a:pt x="313002" y="183515"/>
                  </a:moveTo>
                  <a:lnTo>
                    <a:pt x="312560" y="183515"/>
                  </a:lnTo>
                  <a:lnTo>
                    <a:pt x="313155" y="184001"/>
                  </a:lnTo>
                  <a:lnTo>
                    <a:pt x="313002" y="183515"/>
                  </a:lnTo>
                  <a:close/>
                </a:path>
                <a:path w="564515" h="387350">
                  <a:moveTo>
                    <a:pt x="226471" y="181610"/>
                  </a:moveTo>
                  <a:lnTo>
                    <a:pt x="210767" y="181610"/>
                  </a:lnTo>
                  <a:lnTo>
                    <a:pt x="206512" y="182880"/>
                  </a:lnTo>
                  <a:lnTo>
                    <a:pt x="226819" y="182880"/>
                  </a:lnTo>
                  <a:lnTo>
                    <a:pt x="226555" y="181915"/>
                  </a:lnTo>
                  <a:lnTo>
                    <a:pt x="226471" y="181610"/>
                  </a:lnTo>
                  <a:close/>
                </a:path>
                <a:path w="564515" h="387350">
                  <a:moveTo>
                    <a:pt x="170964" y="180456"/>
                  </a:moveTo>
                  <a:lnTo>
                    <a:pt x="159941" y="180456"/>
                  </a:lnTo>
                  <a:lnTo>
                    <a:pt x="155254" y="181610"/>
                  </a:lnTo>
                  <a:lnTo>
                    <a:pt x="171625" y="181610"/>
                  </a:lnTo>
                  <a:lnTo>
                    <a:pt x="171060" y="180623"/>
                  </a:lnTo>
                  <a:lnTo>
                    <a:pt x="170964" y="180456"/>
                  </a:lnTo>
                  <a:close/>
                </a:path>
                <a:path w="564515" h="387350">
                  <a:moveTo>
                    <a:pt x="205413" y="137160"/>
                  </a:moveTo>
                  <a:lnTo>
                    <a:pt x="193333" y="137160"/>
                  </a:lnTo>
                  <a:lnTo>
                    <a:pt x="198362" y="138430"/>
                  </a:lnTo>
                  <a:lnTo>
                    <a:pt x="209373" y="146050"/>
                  </a:lnTo>
                  <a:lnTo>
                    <a:pt x="213178" y="152097"/>
                  </a:lnTo>
                  <a:lnTo>
                    <a:pt x="213381" y="152468"/>
                  </a:lnTo>
                  <a:lnTo>
                    <a:pt x="217085" y="171450"/>
                  </a:lnTo>
                  <a:lnTo>
                    <a:pt x="218489" y="176144"/>
                  </a:lnTo>
                  <a:lnTo>
                    <a:pt x="218604" y="176530"/>
                  </a:lnTo>
                  <a:lnTo>
                    <a:pt x="206938" y="176530"/>
                  </a:lnTo>
                  <a:lnTo>
                    <a:pt x="200673" y="177800"/>
                  </a:lnTo>
                  <a:lnTo>
                    <a:pt x="192836" y="180456"/>
                  </a:lnTo>
                  <a:lnTo>
                    <a:pt x="183095" y="180456"/>
                  </a:lnTo>
                  <a:lnTo>
                    <a:pt x="186134" y="181610"/>
                  </a:lnTo>
                  <a:lnTo>
                    <a:pt x="237251" y="181610"/>
                  </a:lnTo>
                  <a:lnTo>
                    <a:pt x="237485" y="179070"/>
                  </a:lnTo>
                  <a:lnTo>
                    <a:pt x="232198" y="179070"/>
                  </a:lnTo>
                  <a:lnTo>
                    <a:pt x="229461" y="177800"/>
                  </a:lnTo>
                  <a:lnTo>
                    <a:pt x="226666" y="177800"/>
                  </a:lnTo>
                  <a:lnTo>
                    <a:pt x="223829" y="176530"/>
                  </a:lnTo>
                  <a:lnTo>
                    <a:pt x="221920" y="171450"/>
                  </a:lnTo>
                  <a:lnTo>
                    <a:pt x="220023" y="162560"/>
                  </a:lnTo>
                  <a:lnTo>
                    <a:pt x="217875" y="153696"/>
                  </a:lnTo>
                  <a:lnTo>
                    <a:pt x="214759" y="147320"/>
                  </a:lnTo>
                  <a:lnTo>
                    <a:pt x="210629" y="142240"/>
                  </a:lnTo>
                  <a:lnTo>
                    <a:pt x="205413" y="137160"/>
                  </a:lnTo>
                  <a:close/>
                </a:path>
                <a:path w="564515" h="387350">
                  <a:moveTo>
                    <a:pt x="254362" y="165133"/>
                  </a:moveTo>
                  <a:lnTo>
                    <a:pt x="238828" y="165133"/>
                  </a:lnTo>
                  <a:lnTo>
                    <a:pt x="238740" y="168910"/>
                  </a:lnTo>
                  <a:lnTo>
                    <a:pt x="238641" y="171450"/>
                  </a:lnTo>
                  <a:lnTo>
                    <a:pt x="238571" y="172720"/>
                  </a:lnTo>
                  <a:lnTo>
                    <a:pt x="238497" y="174062"/>
                  </a:lnTo>
                  <a:lnTo>
                    <a:pt x="238432" y="175260"/>
                  </a:lnTo>
                  <a:lnTo>
                    <a:pt x="238362" y="176530"/>
                  </a:lnTo>
                  <a:lnTo>
                    <a:pt x="237910" y="180456"/>
                  </a:lnTo>
                  <a:lnTo>
                    <a:pt x="237890" y="180623"/>
                  </a:lnTo>
                  <a:lnTo>
                    <a:pt x="237777" y="181610"/>
                  </a:lnTo>
                  <a:lnTo>
                    <a:pt x="242511" y="181610"/>
                  </a:lnTo>
                  <a:lnTo>
                    <a:pt x="243043" y="176530"/>
                  </a:lnTo>
                  <a:lnTo>
                    <a:pt x="243127" y="175260"/>
                  </a:lnTo>
                  <a:lnTo>
                    <a:pt x="243206" y="174062"/>
                  </a:lnTo>
                  <a:lnTo>
                    <a:pt x="243295" y="172720"/>
                  </a:lnTo>
                  <a:lnTo>
                    <a:pt x="243415" y="170180"/>
                  </a:lnTo>
                  <a:lnTo>
                    <a:pt x="243521" y="166396"/>
                  </a:lnTo>
                  <a:lnTo>
                    <a:pt x="256202" y="166396"/>
                  </a:lnTo>
                  <a:lnTo>
                    <a:pt x="254362" y="165133"/>
                  </a:lnTo>
                  <a:close/>
                </a:path>
                <a:path w="564515" h="387350">
                  <a:moveTo>
                    <a:pt x="403936" y="178333"/>
                  </a:moveTo>
                  <a:lnTo>
                    <a:pt x="396479" y="180623"/>
                  </a:lnTo>
                  <a:lnTo>
                    <a:pt x="416192" y="180623"/>
                  </a:lnTo>
                  <a:lnTo>
                    <a:pt x="416237" y="180456"/>
                  </a:lnTo>
                  <a:lnTo>
                    <a:pt x="416333" y="179070"/>
                  </a:lnTo>
                  <a:lnTo>
                    <a:pt x="402894" y="179070"/>
                  </a:lnTo>
                  <a:lnTo>
                    <a:pt x="403936" y="178333"/>
                  </a:lnTo>
                  <a:close/>
                </a:path>
                <a:path w="564515" h="387350">
                  <a:moveTo>
                    <a:pt x="90828" y="95250"/>
                  </a:moveTo>
                  <a:lnTo>
                    <a:pt x="79941" y="95250"/>
                  </a:lnTo>
                  <a:lnTo>
                    <a:pt x="82982" y="96520"/>
                  </a:lnTo>
                  <a:lnTo>
                    <a:pt x="83441" y="96520"/>
                  </a:lnTo>
                  <a:lnTo>
                    <a:pt x="84709" y="97241"/>
                  </a:lnTo>
                  <a:lnTo>
                    <a:pt x="86023" y="97790"/>
                  </a:lnTo>
                  <a:lnTo>
                    <a:pt x="87906" y="99060"/>
                  </a:lnTo>
                  <a:lnTo>
                    <a:pt x="94604" y="102870"/>
                  </a:lnTo>
                  <a:lnTo>
                    <a:pt x="98642" y="107950"/>
                  </a:lnTo>
                  <a:lnTo>
                    <a:pt x="99305" y="108756"/>
                  </a:lnTo>
                  <a:lnTo>
                    <a:pt x="99801" y="109220"/>
                  </a:lnTo>
                  <a:lnTo>
                    <a:pt x="100692" y="110529"/>
                  </a:lnTo>
                  <a:lnTo>
                    <a:pt x="103688" y="114300"/>
                  </a:lnTo>
                  <a:lnTo>
                    <a:pt x="105223" y="117192"/>
                  </a:lnTo>
                  <a:lnTo>
                    <a:pt x="105847" y="118110"/>
                  </a:lnTo>
                  <a:lnTo>
                    <a:pt x="106383" y="119380"/>
                  </a:lnTo>
                  <a:lnTo>
                    <a:pt x="110425" y="127000"/>
                  </a:lnTo>
                  <a:lnTo>
                    <a:pt x="112017" y="131011"/>
                  </a:lnTo>
                  <a:lnTo>
                    <a:pt x="129757" y="167640"/>
                  </a:lnTo>
                  <a:lnTo>
                    <a:pt x="150755" y="180456"/>
                  </a:lnTo>
                  <a:lnTo>
                    <a:pt x="160207" y="180456"/>
                  </a:lnTo>
                  <a:lnTo>
                    <a:pt x="164917" y="177800"/>
                  </a:lnTo>
                  <a:lnTo>
                    <a:pt x="178268" y="177800"/>
                  </a:lnTo>
                  <a:lnTo>
                    <a:pt x="177163" y="176530"/>
                  </a:lnTo>
                  <a:lnTo>
                    <a:pt x="155295" y="176530"/>
                  </a:lnTo>
                  <a:lnTo>
                    <a:pt x="151111" y="175260"/>
                  </a:lnTo>
                  <a:lnTo>
                    <a:pt x="145148" y="174062"/>
                  </a:lnTo>
                  <a:lnTo>
                    <a:pt x="144904" y="174062"/>
                  </a:lnTo>
                  <a:lnTo>
                    <a:pt x="138726" y="170180"/>
                  </a:lnTo>
                  <a:lnTo>
                    <a:pt x="133219" y="165133"/>
                  </a:lnTo>
                  <a:lnTo>
                    <a:pt x="132995" y="164801"/>
                  </a:lnTo>
                  <a:lnTo>
                    <a:pt x="124421" y="151130"/>
                  </a:lnTo>
                  <a:lnTo>
                    <a:pt x="116345" y="129549"/>
                  </a:lnTo>
                  <a:lnTo>
                    <a:pt x="114793" y="125730"/>
                  </a:lnTo>
                  <a:lnTo>
                    <a:pt x="107356" y="110529"/>
                  </a:lnTo>
                  <a:lnTo>
                    <a:pt x="97149" y="99060"/>
                  </a:lnTo>
                  <a:lnTo>
                    <a:pt x="90828" y="95250"/>
                  </a:lnTo>
                  <a:close/>
                </a:path>
                <a:path w="564515" h="387350">
                  <a:moveTo>
                    <a:pt x="183832" y="175260"/>
                  </a:moveTo>
                  <a:lnTo>
                    <a:pt x="176507" y="175260"/>
                  </a:lnTo>
                  <a:lnTo>
                    <a:pt x="179402" y="177800"/>
                  </a:lnTo>
                  <a:lnTo>
                    <a:pt x="182944" y="180456"/>
                  </a:lnTo>
                  <a:lnTo>
                    <a:pt x="193320" y="180456"/>
                  </a:lnTo>
                  <a:lnTo>
                    <a:pt x="191642" y="179070"/>
                  </a:lnTo>
                  <a:lnTo>
                    <a:pt x="190129" y="179070"/>
                  </a:lnTo>
                  <a:lnTo>
                    <a:pt x="185466" y="176530"/>
                  </a:lnTo>
                  <a:lnTo>
                    <a:pt x="183832" y="175260"/>
                  </a:lnTo>
                  <a:close/>
                </a:path>
                <a:path w="564515" h="387350">
                  <a:moveTo>
                    <a:pt x="369127" y="172720"/>
                  </a:moveTo>
                  <a:lnTo>
                    <a:pt x="364383" y="172720"/>
                  </a:lnTo>
                  <a:lnTo>
                    <a:pt x="364501" y="174062"/>
                  </a:lnTo>
                  <a:lnTo>
                    <a:pt x="364985" y="176144"/>
                  </a:lnTo>
                  <a:lnTo>
                    <a:pt x="365075" y="176530"/>
                  </a:lnTo>
                  <a:lnTo>
                    <a:pt x="366180" y="179070"/>
                  </a:lnTo>
                  <a:lnTo>
                    <a:pt x="368019" y="180456"/>
                  </a:lnTo>
                  <a:lnTo>
                    <a:pt x="396664" y="180456"/>
                  </a:lnTo>
                  <a:lnTo>
                    <a:pt x="399909" y="179070"/>
                  </a:lnTo>
                  <a:lnTo>
                    <a:pt x="401537" y="179070"/>
                  </a:lnTo>
                  <a:lnTo>
                    <a:pt x="403936" y="178333"/>
                  </a:lnTo>
                  <a:lnTo>
                    <a:pt x="404690" y="177800"/>
                  </a:lnTo>
                  <a:lnTo>
                    <a:pt x="416398" y="177800"/>
                  </a:lnTo>
                  <a:lnTo>
                    <a:pt x="416463" y="176530"/>
                  </a:lnTo>
                  <a:lnTo>
                    <a:pt x="370825" y="176530"/>
                  </a:lnTo>
                  <a:lnTo>
                    <a:pt x="370010" y="175260"/>
                  </a:lnTo>
                  <a:lnTo>
                    <a:pt x="369490" y="175260"/>
                  </a:lnTo>
                  <a:lnTo>
                    <a:pt x="369127" y="172720"/>
                  </a:lnTo>
                  <a:close/>
                </a:path>
                <a:path w="564515" h="387350">
                  <a:moveTo>
                    <a:pt x="211532" y="64770"/>
                  </a:moveTo>
                  <a:lnTo>
                    <a:pt x="205779" y="64770"/>
                  </a:lnTo>
                  <a:lnTo>
                    <a:pt x="210094" y="71120"/>
                  </a:lnTo>
                  <a:lnTo>
                    <a:pt x="214113" y="78740"/>
                  </a:lnTo>
                  <a:lnTo>
                    <a:pt x="228220" y="115271"/>
                  </a:lnTo>
                  <a:lnTo>
                    <a:pt x="230560" y="125730"/>
                  </a:lnTo>
                  <a:lnTo>
                    <a:pt x="227465" y="127598"/>
                  </a:lnTo>
                  <a:lnTo>
                    <a:pt x="226203" y="128389"/>
                  </a:lnTo>
                  <a:lnTo>
                    <a:pt x="218622" y="140166"/>
                  </a:lnTo>
                  <a:lnTo>
                    <a:pt x="218733" y="146050"/>
                  </a:lnTo>
                  <a:lnTo>
                    <a:pt x="233598" y="162560"/>
                  </a:lnTo>
                  <a:lnTo>
                    <a:pt x="233475" y="168910"/>
                  </a:lnTo>
                  <a:lnTo>
                    <a:pt x="233360" y="171450"/>
                  </a:lnTo>
                  <a:lnTo>
                    <a:pt x="233236" y="174062"/>
                  </a:lnTo>
                  <a:lnTo>
                    <a:pt x="232862" y="177800"/>
                  </a:lnTo>
                  <a:lnTo>
                    <a:pt x="232809" y="178333"/>
                  </a:lnTo>
                  <a:lnTo>
                    <a:pt x="232735" y="179070"/>
                  </a:lnTo>
                  <a:lnTo>
                    <a:pt x="237485" y="179070"/>
                  </a:lnTo>
                  <a:lnTo>
                    <a:pt x="237602" y="177800"/>
                  </a:lnTo>
                  <a:lnTo>
                    <a:pt x="237719" y="176530"/>
                  </a:lnTo>
                  <a:lnTo>
                    <a:pt x="237836" y="175260"/>
                  </a:lnTo>
                  <a:lnTo>
                    <a:pt x="237917" y="174062"/>
                  </a:lnTo>
                  <a:lnTo>
                    <a:pt x="238007" y="172720"/>
                  </a:lnTo>
                  <a:lnTo>
                    <a:pt x="238093" y="171450"/>
                  </a:lnTo>
                  <a:lnTo>
                    <a:pt x="238210" y="168910"/>
                  </a:lnTo>
                  <a:lnTo>
                    <a:pt x="238302" y="165133"/>
                  </a:lnTo>
                  <a:lnTo>
                    <a:pt x="254362" y="165133"/>
                  </a:lnTo>
                  <a:lnTo>
                    <a:pt x="252463" y="163830"/>
                  </a:lnTo>
                  <a:lnTo>
                    <a:pt x="252617" y="163830"/>
                  </a:lnTo>
                  <a:lnTo>
                    <a:pt x="243940" y="161389"/>
                  </a:lnTo>
                  <a:lnTo>
                    <a:pt x="257240" y="161389"/>
                  </a:lnTo>
                  <a:lnTo>
                    <a:pt x="254697" y="160020"/>
                  </a:lnTo>
                  <a:lnTo>
                    <a:pt x="238344" y="160020"/>
                  </a:lnTo>
                  <a:lnTo>
                    <a:pt x="238338" y="158750"/>
                  </a:lnTo>
                  <a:lnTo>
                    <a:pt x="252339" y="158750"/>
                  </a:lnTo>
                  <a:lnTo>
                    <a:pt x="247939" y="157480"/>
                  </a:lnTo>
                  <a:lnTo>
                    <a:pt x="233592" y="157480"/>
                  </a:lnTo>
                  <a:lnTo>
                    <a:pt x="231666" y="156210"/>
                  </a:lnTo>
                  <a:lnTo>
                    <a:pt x="230850" y="156210"/>
                  </a:lnTo>
                  <a:lnTo>
                    <a:pt x="223900" y="151130"/>
                  </a:lnTo>
                  <a:lnTo>
                    <a:pt x="220578" y="142240"/>
                  </a:lnTo>
                  <a:lnTo>
                    <a:pt x="225508" y="135622"/>
                  </a:lnTo>
                  <a:lnTo>
                    <a:pt x="226029" y="135060"/>
                  </a:lnTo>
                  <a:lnTo>
                    <a:pt x="226228" y="134779"/>
                  </a:lnTo>
                  <a:lnTo>
                    <a:pt x="226273" y="134634"/>
                  </a:lnTo>
                  <a:lnTo>
                    <a:pt x="226757" y="134159"/>
                  </a:lnTo>
                  <a:lnTo>
                    <a:pt x="228513" y="132103"/>
                  </a:lnTo>
                  <a:lnTo>
                    <a:pt x="230929" y="131011"/>
                  </a:lnTo>
                  <a:lnTo>
                    <a:pt x="342285" y="131011"/>
                  </a:lnTo>
                  <a:lnTo>
                    <a:pt x="345926" y="129549"/>
                  </a:lnTo>
                  <a:lnTo>
                    <a:pt x="280383" y="129549"/>
                  </a:lnTo>
                  <a:lnTo>
                    <a:pt x="278851" y="128389"/>
                  </a:lnTo>
                  <a:lnTo>
                    <a:pt x="277734" y="128389"/>
                  </a:lnTo>
                  <a:lnTo>
                    <a:pt x="270620" y="124475"/>
                  </a:lnTo>
                  <a:lnTo>
                    <a:pt x="235067" y="124475"/>
                  </a:lnTo>
                  <a:lnTo>
                    <a:pt x="234231" y="120650"/>
                  </a:lnTo>
                  <a:lnTo>
                    <a:pt x="239455" y="120650"/>
                  </a:lnTo>
                  <a:lnTo>
                    <a:pt x="239378" y="119380"/>
                  </a:lnTo>
                  <a:lnTo>
                    <a:pt x="244922" y="119380"/>
                  </a:lnTo>
                  <a:lnTo>
                    <a:pt x="243793" y="118110"/>
                  </a:lnTo>
                  <a:lnTo>
                    <a:pt x="241341" y="111760"/>
                  </a:lnTo>
                  <a:lnTo>
                    <a:pt x="232150" y="111760"/>
                  </a:lnTo>
                  <a:lnTo>
                    <a:pt x="230083" y="104140"/>
                  </a:lnTo>
                  <a:lnTo>
                    <a:pt x="227798" y="98003"/>
                  </a:lnTo>
                  <a:lnTo>
                    <a:pt x="225058" y="91440"/>
                  </a:lnTo>
                  <a:lnTo>
                    <a:pt x="222103" y="83820"/>
                  </a:lnTo>
                  <a:lnTo>
                    <a:pt x="219007" y="77470"/>
                  </a:lnTo>
                  <a:lnTo>
                    <a:pt x="215775" y="72390"/>
                  </a:lnTo>
                  <a:lnTo>
                    <a:pt x="212407" y="66040"/>
                  </a:lnTo>
                  <a:lnTo>
                    <a:pt x="211532" y="64770"/>
                  </a:lnTo>
                  <a:close/>
                </a:path>
                <a:path w="564515" h="387350">
                  <a:moveTo>
                    <a:pt x="416398" y="177800"/>
                  </a:moveTo>
                  <a:lnTo>
                    <a:pt x="405671" y="177800"/>
                  </a:lnTo>
                  <a:lnTo>
                    <a:pt x="403936" y="178333"/>
                  </a:lnTo>
                  <a:lnTo>
                    <a:pt x="402894" y="179070"/>
                  </a:lnTo>
                  <a:lnTo>
                    <a:pt x="416333" y="179070"/>
                  </a:lnTo>
                  <a:lnTo>
                    <a:pt x="416398" y="177800"/>
                  </a:lnTo>
                  <a:close/>
                </a:path>
                <a:path w="564515" h="387350">
                  <a:moveTo>
                    <a:pt x="154899" y="20320"/>
                  </a:moveTo>
                  <a:lnTo>
                    <a:pt x="116565" y="36830"/>
                  </a:lnTo>
                  <a:lnTo>
                    <a:pt x="108131" y="59690"/>
                  </a:lnTo>
                  <a:lnTo>
                    <a:pt x="108022" y="64770"/>
                  </a:lnTo>
                  <a:lnTo>
                    <a:pt x="123471" y="105410"/>
                  </a:lnTo>
                  <a:lnTo>
                    <a:pt x="133675" y="120650"/>
                  </a:lnTo>
                  <a:lnTo>
                    <a:pt x="138569" y="128389"/>
                  </a:lnTo>
                  <a:lnTo>
                    <a:pt x="143243" y="135890"/>
                  </a:lnTo>
                  <a:lnTo>
                    <a:pt x="147842" y="143510"/>
                  </a:lnTo>
                  <a:lnTo>
                    <a:pt x="151733" y="149860"/>
                  </a:lnTo>
                  <a:lnTo>
                    <a:pt x="155673" y="157480"/>
                  </a:lnTo>
                  <a:lnTo>
                    <a:pt x="159546" y="165133"/>
                  </a:lnTo>
                  <a:lnTo>
                    <a:pt x="163167" y="172720"/>
                  </a:lnTo>
                  <a:lnTo>
                    <a:pt x="159432" y="175260"/>
                  </a:lnTo>
                  <a:lnTo>
                    <a:pt x="155295" y="176530"/>
                  </a:lnTo>
                  <a:lnTo>
                    <a:pt x="177163" y="176530"/>
                  </a:lnTo>
                  <a:lnTo>
                    <a:pt x="176093" y="175260"/>
                  </a:lnTo>
                  <a:lnTo>
                    <a:pt x="183832" y="175260"/>
                  </a:lnTo>
                  <a:lnTo>
                    <a:pt x="182291" y="174062"/>
                  </a:lnTo>
                  <a:lnTo>
                    <a:pt x="179497" y="171450"/>
                  </a:lnTo>
                  <a:lnTo>
                    <a:pt x="181769" y="167640"/>
                  </a:lnTo>
                  <a:lnTo>
                    <a:pt x="176353" y="167640"/>
                  </a:lnTo>
                  <a:lnTo>
                    <a:pt x="175930" y="166396"/>
                  </a:lnTo>
                  <a:lnTo>
                    <a:pt x="176616" y="166396"/>
                  </a:lnTo>
                  <a:lnTo>
                    <a:pt x="178714" y="162560"/>
                  </a:lnTo>
                  <a:lnTo>
                    <a:pt x="163587" y="162560"/>
                  </a:lnTo>
                  <a:lnTo>
                    <a:pt x="159881" y="154940"/>
                  </a:lnTo>
                  <a:lnTo>
                    <a:pt x="155756" y="147320"/>
                  </a:lnTo>
                  <a:lnTo>
                    <a:pt x="147335" y="133446"/>
                  </a:lnTo>
                  <a:lnTo>
                    <a:pt x="145810" y="131011"/>
                  </a:lnTo>
                  <a:lnTo>
                    <a:pt x="144924" y="129549"/>
                  </a:lnTo>
                  <a:lnTo>
                    <a:pt x="144297" y="128600"/>
                  </a:lnTo>
                  <a:lnTo>
                    <a:pt x="140883" y="123190"/>
                  </a:lnTo>
                  <a:lnTo>
                    <a:pt x="132838" y="110529"/>
                  </a:lnTo>
                  <a:lnTo>
                    <a:pt x="113952" y="72390"/>
                  </a:lnTo>
                  <a:lnTo>
                    <a:pt x="112758" y="64770"/>
                  </a:lnTo>
                  <a:lnTo>
                    <a:pt x="112873" y="57150"/>
                  </a:lnTo>
                  <a:lnTo>
                    <a:pt x="136826" y="26670"/>
                  </a:lnTo>
                  <a:lnTo>
                    <a:pt x="144616" y="25400"/>
                  </a:lnTo>
                  <a:lnTo>
                    <a:pt x="175078" y="25400"/>
                  </a:lnTo>
                  <a:lnTo>
                    <a:pt x="169440" y="22860"/>
                  </a:lnTo>
                  <a:lnTo>
                    <a:pt x="154899" y="20320"/>
                  </a:lnTo>
                  <a:close/>
                </a:path>
                <a:path w="564515" h="387350">
                  <a:moveTo>
                    <a:pt x="203136" y="142240"/>
                  </a:moveTo>
                  <a:lnTo>
                    <a:pt x="191902" y="142240"/>
                  </a:lnTo>
                  <a:lnTo>
                    <a:pt x="193675" y="143510"/>
                  </a:lnTo>
                  <a:lnTo>
                    <a:pt x="199584" y="146050"/>
                  </a:lnTo>
                  <a:lnTo>
                    <a:pt x="204314" y="149860"/>
                  </a:lnTo>
                  <a:lnTo>
                    <a:pt x="207851" y="156210"/>
                  </a:lnTo>
                  <a:lnTo>
                    <a:pt x="210182" y="163830"/>
                  </a:lnTo>
                  <a:lnTo>
                    <a:pt x="211057" y="168910"/>
                  </a:lnTo>
                  <a:lnTo>
                    <a:pt x="211950" y="172720"/>
                  </a:lnTo>
                  <a:lnTo>
                    <a:pt x="213017" y="176144"/>
                  </a:lnTo>
                  <a:lnTo>
                    <a:pt x="213137" y="176530"/>
                  </a:lnTo>
                  <a:lnTo>
                    <a:pt x="218084" y="176530"/>
                  </a:lnTo>
                  <a:lnTo>
                    <a:pt x="216719" y="172720"/>
                  </a:lnTo>
                  <a:lnTo>
                    <a:pt x="214816" y="162560"/>
                  </a:lnTo>
                  <a:lnTo>
                    <a:pt x="212057" y="153696"/>
                  </a:lnTo>
                  <a:lnTo>
                    <a:pt x="207747" y="147320"/>
                  </a:lnTo>
                  <a:lnTo>
                    <a:pt x="203136" y="142240"/>
                  </a:lnTo>
                  <a:close/>
                </a:path>
                <a:path w="564515" h="387350">
                  <a:moveTo>
                    <a:pt x="375997" y="166396"/>
                  </a:moveTo>
                  <a:lnTo>
                    <a:pt x="360823" y="166396"/>
                  </a:lnTo>
                  <a:lnTo>
                    <a:pt x="360713" y="167640"/>
                  </a:lnTo>
                  <a:lnTo>
                    <a:pt x="370228" y="167640"/>
                  </a:lnTo>
                  <a:lnTo>
                    <a:pt x="369756" y="168910"/>
                  </a:lnTo>
                  <a:lnTo>
                    <a:pt x="369513" y="170180"/>
                  </a:lnTo>
                  <a:lnTo>
                    <a:pt x="369519" y="174062"/>
                  </a:lnTo>
                  <a:lnTo>
                    <a:pt x="370205" y="175260"/>
                  </a:lnTo>
                  <a:lnTo>
                    <a:pt x="371227" y="176530"/>
                  </a:lnTo>
                  <a:lnTo>
                    <a:pt x="416717" y="176530"/>
                  </a:lnTo>
                  <a:lnTo>
                    <a:pt x="416918" y="175260"/>
                  </a:lnTo>
                  <a:lnTo>
                    <a:pt x="380447" y="175260"/>
                  </a:lnTo>
                  <a:lnTo>
                    <a:pt x="382439" y="172720"/>
                  </a:lnTo>
                  <a:lnTo>
                    <a:pt x="374230" y="172720"/>
                  </a:lnTo>
                  <a:lnTo>
                    <a:pt x="374241" y="170180"/>
                  </a:lnTo>
                  <a:lnTo>
                    <a:pt x="374880" y="168910"/>
                  </a:lnTo>
                  <a:lnTo>
                    <a:pt x="375997" y="166396"/>
                  </a:lnTo>
                  <a:close/>
                </a:path>
                <a:path w="564515" h="387350">
                  <a:moveTo>
                    <a:pt x="281107" y="174062"/>
                  </a:moveTo>
                  <a:lnTo>
                    <a:pt x="286080" y="175260"/>
                  </a:lnTo>
                  <a:lnTo>
                    <a:pt x="289541" y="176144"/>
                  </a:lnTo>
                  <a:lnTo>
                    <a:pt x="287918" y="175260"/>
                  </a:lnTo>
                  <a:lnTo>
                    <a:pt x="281107" y="174062"/>
                  </a:lnTo>
                  <a:close/>
                </a:path>
                <a:path w="564515" h="387350">
                  <a:moveTo>
                    <a:pt x="408128" y="153696"/>
                  </a:moveTo>
                  <a:lnTo>
                    <a:pt x="396998" y="153696"/>
                  </a:lnTo>
                  <a:lnTo>
                    <a:pt x="400719" y="154940"/>
                  </a:lnTo>
                  <a:lnTo>
                    <a:pt x="404076" y="157480"/>
                  </a:lnTo>
                  <a:lnTo>
                    <a:pt x="406670" y="160020"/>
                  </a:lnTo>
                  <a:lnTo>
                    <a:pt x="391316" y="160020"/>
                  </a:lnTo>
                  <a:lnTo>
                    <a:pt x="391036" y="161113"/>
                  </a:lnTo>
                  <a:lnTo>
                    <a:pt x="391187" y="161389"/>
                  </a:lnTo>
                  <a:lnTo>
                    <a:pt x="398354" y="161389"/>
                  </a:lnTo>
                  <a:lnTo>
                    <a:pt x="402539" y="163830"/>
                  </a:lnTo>
                  <a:lnTo>
                    <a:pt x="402829" y="163830"/>
                  </a:lnTo>
                  <a:lnTo>
                    <a:pt x="403369" y="165133"/>
                  </a:lnTo>
                  <a:lnTo>
                    <a:pt x="389193" y="165133"/>
                  </a:lnTo>
                  <a:lnTo>
                    <a:pt x="387084" y="168910"/>
                  </a:lnTo>
                  <a:lnTo>
                    <a:pt x="384105" y="172720"/>
                  </a:lnTo>
                  <a:lnTo>
                    <a:pt x="381274" y="175260"/>
                  </a:lnTo>
                  <a:lnTo>
                    <a:pt x="387391" y="175260"/>
                  </a:lnTo>
                  <a:lnTo>
                    <a:pt x="389903" y="172720"/>
                  </a:lnTo>
                  <a:lnTo>
                    <a:pt x="392309" y="170180"/>
                  </a:lnTo>
                  <a:lnTo>
                    <a:pt x="394063" y="166396"/>
                  </a:lnTo>
                  <a:lnTo>
                    <a:pt x="415154" y="166396"/>
                  </a:lnTo>
                  <a:lnTo>
                    <a:pt x="414439" y="164153"/>
                  </a:lnTo>
                  <a:lnTo>
                    <a:pt x="414336" y="163830"/>
                  </a:lnTo>
                  <a:lnTo>
                    <a:pt x="409608" y="154940"/>
                  </a:lnTo>
                  <a:lnTo>
                    <a:pt x="408128" y="153696"/>
                  </a:lnTo>
                  <a:close/>
                </a:path>
                <a:path w="564515" h="387350">
                  <a:moveTo>
                    <a:pt x="415151" y="166396"/>
                  </a:moveTo>
                  <a:lnTo>
                    <a:pt x="396654" y="166396"/>
                  </a:lnTo>
                  <a:lnTo>
                    <a:pt x="399755" y="167640"/>
                  </a:lnTo>
                  <a:lnTo>
                    <a:pt x="401676" y="168910"/>
                  </a:lnTo>
                  <a:lnTo>
                    <a:pt x="404661" y="171450"/>
                  </a:lnTo>
                  <a:lnTo>
                    <a:pt x="405565" y="172720"/>
                  </a:lnTo>
                  <a:lnTo>
                    <a:pt x="404070" y="172720"/>
                  </a:lnTo>
                  <a:lnTo>
                    <a:pt x="401452" y="174062"/>
                  </a:lnTo>
                  <a:lnTo>
                    <a:pt x="398904" y="175260"/>
                  </a:lnTo>
                  <a:lnTo>
                    <a:pt x="411487" y="175260"/>
                  </a:lnTo>
                  <a:lnTo>
                    <a:pt x="411632" y="174062"/>
                  </a:lnTo>
                  <a:lnTo>
                    <a:pt x="417253" y="174062"/>
                  </a:lnTo>
                  <a:lnTo>
                    <a:pt x="417628" y="172720"/>
                  </a:lnTo>
                  <a:lnTo>
                    <a:pt x="417273" y="171450"/>
                  </a:lnTo>
                  <a:lnTo>
                    <a:pt x="411085" y="171450"/>
                  </a:lnTo>
                  <a:lnTo>
                    <a:pt x="410825" y="170180"/>
                  </a:lnTo>
                  <a:lnTo>
                    <a:pt x="416918" y="170180"/>
                  </a:lnTo>
                  <a:lnTo>
                    <a:pt x="415689" y="168910"/>
                  </a:lnTo>
                  <a:lnTo>
                    <a:pt x="415151" y="166396"/>
                  </a:lnTo>
                  <a:close/>
                </a:path>
                <a:path w="564515" h="387350">
                  <a:moveTo>
                    <a:pt x="417253" y="174062"/>
                  </a:moveTo>
                  <a:lnTo>
                    <a:pt x="411640" y="174062"/>
                  </a:lnTo>
                  <a:lnTo>
                    <a:pt x="411635" y="175260"/>
                  </a:lnTo>
                  <a:lnTo>
                    <a:pt x="416918" y="175260"/>
                  </a:lnTo>
                  <a:lnTo>
                    <a:pt x="417253" y="174062"/>
                  </a:lnTo>
                  <a:close/>
                </a:path>
                <a:path w="564515" h="387350">
                  <a:moveTo>
                    <a:pt x="273882" y="172720"/>
                  </a:moveTo>
                  <a:lnTo>
                    <a:pt x="269018" y="172720"/>
                  </a:lnTo>
                  <a:lnTo>
                    <a:pt x="268911" y="174062"/>
                  </a:lnTo>
                  <a:lnTo>
                    <a:pt x="273750" y="174062"/>
                  </a:lnTo>
                  <a:lnTo>
                    <a:pt x="273882" y="172720"/>
                  </a:lnTo>
                  <a:close/>
                </a:path>
                <a:path w="564515" h="387350">
                  <a:moveTo>
                    <a:pt x="388548" y="165133"/>
                  </a:moveTo>
                  <a:lnTo>
                    <a:pt x="382835" y="165133"/>
                  </a:lnTo>
                  <a:lnTo>
                    <a:pt x="380246" y="168910"/>
                  </a:lnTo>
                  <a:lnTo>
                    <a:pt x="377717" y="171450"/>
                  </a:lnTo>
                  <a:lnTo>
                    <a:pt x="375016" y="172720"/>
                  </a:lnTo>
                  <a:lnTo>
                    <a:pt x="382439" y="172720"/>
                  </a:lnTo>
                  <a:lnTo>
                    <a:pt x="384371" y="171450"/>
                  </a:lnTo>
                  <a:lnTo>
                    <a:pt x="387013" y="167640"/>
                  </a:lnTo>
                  <a:lnTo>
                    <a:pt x="387829" y="166396"/>
                  </a:lnTo>
                  <a:lnTo>
                    <a:pt x="388430" y="165342"/>
                  </a:lnTo>
                  <a:lnTo>
                    <a:pt x="388548" y="165133"/>
                  </a:lnTo>
                  <a:close/>
                </a:path>
                <a:path w="564515" h="387350">
                  <a:moveTo>
                    <a:pt x="416918" y="170180"/>
                  </a:moveTo>
                  <a:lnTo>
                    <a:pt x="411292" y="170180"/>
                  </a:lnTo>
                  <a:lnTo>
                    <a:pt x="411351" y="171450"/>
                  </a:lnTo>
                  <a:lnTo>
                    <a:pt x="417273" y="171450"/>
                  </a:lnTo>
                  <a:lnTo>
                    <a:pt x="416918" y="170180"/>
                  </a:lnTo>
                  <a:close/>
                </a:path>
                <a:path w="564515" h="387350">
                  <a:moveTo>
                    <a:pt x="261134" y="163830"/>
                  </a:moveTo>
                  <a:lnTo>
                    <a:pt x="252617" y="163830"/>
                  </a:lnTo>
                  <a:lnTo>
                    <a:pt x="256216" y="166396"/>
                  </a:lnTo>
                  <a:lnTo>
                    <a:pt x="258699" y="167640"/>
                  </a:lnTo>
                  <a:lnTo>
                    <a:pt x="260608" y="170180"/>
                  </a:lnTo>
                  <a:lnTo>
                    <a:pt x="287439" y="170180"/>
                  </a:lnTo>
                  <a:lnTo>
                    <a:pt x="281760" y="168910"/>
                  </a:lnTo>
                  <a:lnTo>
                    <a:pt x="270206" y="168910"/>
                  </a:lnTo>
                  <a:lnTo>
                    <a:pt x="270602" y="167640"/>
                  </a:lnTo>
                  <a:lnTo>
                    <a:pt x="265277" y="167640"/>
                  </a:lnTo>
                  <a:lnTo>
                    <a:pt x="262886" y="165133"/>
                  </a:lnTo>
                  <a:lnTo>
                    <a:pt x="261134" y="163830"/>
                  </a:lnTo>
                  <a:close/>
                </a:path>
                <a:path w="564515" h="387350">
                  <a:moveTo>
                    <a:pt x="321517" y="138430"/>
                  </a:moveTo>
                  <a:lnTo>
                    <a:pt x="305312" y="138430"/>
                  </a:lnTo>
                  <a:lnTo>
                    <a:pt x="299798" y="141045"/>
                  </a:lnTo>
                  <a:lnTo>
                    <a:pt x="296623" y="144800"/>
                  </a:lnTo>
                  <a:lnTo>
                    <a:pt x="294280" y="152097"/>
                  </a:lnTo>
                  <a:lnTo>
                    <a:pt x="294227" y="152772"/>
                  </a:lnTo>
                  <a:lnTo>
                    <a:pt x="295251" y="157480"/>
                  </a:lnTo>
                  <a:lnTo>
                    <a:pt x="306381" y="170180"/>
                  </a:lnTo>
                  <a:lnTo>
                    <a:pt x="316590" y="170180"/>
                  </a:lnTo>
                  <a:lnTo>
                    <a:pt x="316829" y="168910"/>
                  </a:lnTo>
                  <a:lnTo>
                    <a:pt x="312162" y="168910"/>
                  </a:lnTo>
                  <a:lnTo>
                    <a:pt x="311624" y="167640"/>
                  </a:lnTo>
                  <a:lnTo>
                    <a:pt x="312188" y="165751"/>
                  </a:lnTo>
                  <a:lnTo>
                    <a:pt x="312310" y="165342"/>
                  </a:lnTo>
                  <a:lnTo>
                    <a:pt x="312372" y="165133"/>
                  </a:lnTo>
                  <a:lnTo>
                    <a:pt x="307659" y="165133"/>
                  </a:lnTo>
                  <a:lnTo>
                    <a:pt x="306706" y="163830"/>
                  </a:lnTo>
                  <a:lnTo>
                    <a:pt x="305814" y="163830"/>
                  </a:lnTo>
                  <a:lnTo>
                    <a:pt x="302463" y="160020"/>
                  </a:lnTo>
                  <a:lnTo>
                    <a:pt x="298474" y="154940"/>
                  </a:lnTo>
                  <a:lnTo>
                    <a:pt x="300909" y="147320"/>
                  </a:lnTo>
                  <a:lnTo>
                    <a:pt x="304153" y="143510"/>
                  </a:lnTo>
                  <a:lnTo>
                    <a:pt x="315318" y="139700"/>
                  </a:lnTo>
                  <a:lnTo>
                    <a:pt x="321517" y="138430"/>
                  </a:lnTo>
                  <a:close/>
                </a:path>
                <a:path w="564515" h="387350">
                  <a:moveTo>
                    <a:pt x="303964" y="138430"/>
                  </a:moveTo>
                  <a:lnTo>
                    <a:pt x="281317" y="138430"/>
                  </a:lnTo>
                  <a:lnTo>
                    <a:pt x="282788" y="142240"/>
                  </a:lnTo>
                  <a:lnTo>
                    <a:pt x="282845" y="142902"/>
                  </a:lnTo>
                  <a:lnTo>
                    <a:pt x="284798" y="147320"/>
                  </a:lnTo>
                  <a:lnTo>
                    <a:pt x="276559" y="158750"/>
                  </a:lnTo>
                  <a:lnTo>
                    <a:pt x="272782" y="164153"/>
                  </a:lnTo>
                  <a:lnTo>
                    <a:pt x="272236" y="164801"/>
                  </a:lnTo>
                  <a:lnTo>
                    <a:pt x="272096" y="165133"/>
                  </a:lnTo>
                  <a:lnTo>
                    <a:pt x="271948" y="165342"/>
                  </a:lnTo>
                  <a:lnTo>
                    <a:pt x="270649" y="168910"/>
                  </a:lnTo>
                  <a:lnTo>
                    <a:pt x="275909" y="168910"/>
                  </a:lnTo>
                  <a:lnTo>
                    <a:pt x="277032" y="166396"/>
                  </a:lnTo>
                  <a:lnTo>
                    <a:pt x="285312" y="154940"/>
                  </a:lnTo>
                  <a:lnTo>
                    <a:pt x="287759" y="146050"/>
                  </a:lnTo>
                  <a:lnTo>
                    <a:pt x="287670" y="142240"/>
                  </a:lnTo>
                  <a:lnTo>
                    <a:pt x="286529" y="139700"/>
                  </a:lnTo>
                  <a:lnTo>
                    <a:pt x="301896" y="139700"/>
                  </a:lnTo>
                  <a:lnTo>
                    <a:pt x="303964" y="138430"/>
                  </a:lnTo>
                  <a:close/>
                </a:path>
                <a:path w="564515" h="387350">
                  <a:moveTo>
                    <a:pt x="349649" y="138430"/>
                  </a:moveTo>
                  <a:lnTo>
                    <a:pt x="332522" y="138430"/>
                  </a:lnTo>
                  <a:lnTo>
                    <a:pt x="334915" y="139700"/>
                  </a:lnTo>
                  <a:lnTo>
                    <a:pt x="330401" y="141045"/>
                  </a:lnTo>
                  <a:lnTo>
                    <a:pt x="343356" y="141045"/>
                  </a:lnTo>
                  <a:lnTo>
                    <a:pt x="335764" y="144800"/>
                  </a:lnTo>
                  <a:lnTo>
                    <a:pt x="329184" y="148590"/>
                  </a:lnTo>
                  <a:lnTo>
                    <a:pt x="312162" y="168910"/>
                  </a:lnTo>
                  <a:lnTo>
                    <a:pt x="316829" y="168910"/>
                  </a:lnTo>
                  <a:lnTo>
                    <a:pt x="317067" y="167640"/>
                  </a:lnTo>
                  <a:lnTo>
                    <a:pt x="319319" y="162560"/>
                  </a:lnTo>
                  <a:lnTo>
                    <a:pt x="322392" y="160020"/>
                  </a:lnTo>
                  <a:lnTo>
                    <a:pt x="327260" y="154940"/>
                  </a:lnTo>
                  <a:lnTo>
                    <a:pt x="333286" y="151130"/>
                  </a:lnTo>
                  <a:lnTo>
                    <a:pt x="340577" y="147320"/>
                  </a:lnTo>
                  <a:lnTo>
                    <a:pt x="349173" y="144800"/>
                  </a:lnTo>
                  <a:lnTo>
                    <a:pt x="355933" y="144800"/>
                  </a:lnTo>
                  <a:lnTo>
                    <a:pt x="354714" y="143510"/>
                  </a:lnTo>
                  <a:lnTo>
                    <a:pt x="362133" y="143510"/>
                  </a:lnTo>
                  <a:lnTo>
                    <a:pt x="361298" y="142240"/>
                  </a:lnTo>
                  <a:lnTo>
                    <a:pt x="360554" y="142240"/>
                  </a:lnTo>
                  <a:lnTo>
                    <a:pt x="367728" y="139700"/>
                  </a:lnTo>
                  <a:lnTo>
                    <a:pt x="349348" y="139700"/>
                  </a:lnTo>
                  <a:lnTo>
                    <a:pt x="349649" y="138430"/>
                  </a:lnTo>
                  <a:close/>
                </a:path>
                <a:path w="564515" h="387350">
                  <a:moveTo>
                    <a:pt x="51195" y="131011"/>
                  </a:moveTo>
                  <a:lnTo>
                    <a:pt x="41614" y="131011"/>
                  </a:lnTo>
                  <a:lnTo>
                    <a:pt x="39390" y="134634"/>
                  </a:lnTo>
                  <a:lnTo>
                    <a:pt x="36422" y="140498"/>
                  </a:lnTo>
                  <a:lnTo>
                    <a:pt x="36180" y="141045"/>
                  </a:lnTo>
                  <a:lnTo>
                    <a:pt x="36106" y="142902"/>
                  </a:lnTo>
                  <a:lnTo>
                    <a:pt x="35981" y="146050"/>
                  </a:lnTo>
                  <a:lnTo>
                    <a:pt x="35880" y="148590"/>
                  </a:lnTo>
                  <a:lnTo>
                    <a:pt x="52083" y="167640"/>
                  </a:lnTo>
                  <a:lnTo>
                    <a:pt x="58169" y="167640"/>
                  </a:lnTo>
                  <a:lnTo>
                    <a:pt x="64192" y="166396"/>
                  </a:lnTo>
                  <a:lnTo>
                    <a:pt x="65722" y="165751"/>
                  </a:lnTo>
                  <a:lnTo>
                    <a:pt x="67122" y="165133"/>
                  </a:lnTo>
                  <a:lnTo>
                    <a:pt x="56241" y="165133"/>
                  </a:lnTo>
                  <a:lnTo>
                    <a:pt x="49628" y="163830"/>
                  </a:lnTo>
                  <a:lnTo>
                    <a:pt x="40522" y="152468"/>
                  </a:lnTo>
                  <a:lnTo>
                    <a:pt x="40398" y="152097"/>
                  </a:lnTo>
                  <a:lnTo>
                    <a:pt x="38417" y="143510"/>
                  </a:lnTo>
                  <a:lnTo>
                    <a:pt x="45187" y="134779"/>
                  </a:lnTo>
                  <a:lnTo>
                    <a:pt x="45844" y="134159"/>
                  </a:lnTo>
                  <a:lnTo>
                    <a:pt x="48265" y="132103"/>
                  </a:lnTo>
                  <a:lnTo>
                    <a:pt x="51195" y="131011"/>
                  </a:lnTo>
                  <a:close/>
                </a:path>
                <a:path w="564515" h="387350">
                  <a:moveTo>
                    <a:pt x="188075" y="143510"/>
                  </a:moveTo>
                  <a:lnTo>
                    <a:pt x="183398" y="143510"/>
                  </a:lnTo>
                  <a:lnTo>
                    <a:pt x="183302" y="144800"/>
                  </a:lnTo>
                  <a:lnTo>
                    <a:pt x="183209" y="146050"/>
                  </a:lnTo>
                  <a:lnTo>
                    <a:pt x="183114" y="147320"/>
                  </a:lnTo>
                  <a:lnTo>
                    <a:pt x="183019" y="148590"/>
                  </a:lnTo>
                  <a:lnTo>
                    <a:pt x="182943" y="149620"/>
                  </a:lnTo>
                  <a:lnTo>
                    <a:pt x="182851" y="150855"/>
                  </a:lnTo>
                  <a:lnTo>
                    <a:pt x="176353" y="167640"/>
                  </a:lnTo>
                  <a:lnTo>
                    <a:pt x="181769" y="167640"/>
                  </a:lnTo>
                  <a:lnTo>
                    <a:pt x="183140" y="165342"/>
                  </a:lnTo>
                  <a:lnTo>
                    <a:pt x="183264" y="165133"/>
                  </a:lnTo>
                  <a:lnTo>
                    <a:pt x="185845" y="157480"/>
                  </a:lnTo>
                  <a:lnTo>
                    <a:pt x="187410" y="149860"/>
                  </a:lnTo>
                  <a:lnTo>
                    <a:pt x="188075" y="143510"/>
                  </a:lnTo>
                  <a:close/>
                </a:path>
                <a:path w="564515" h="387350">
                  <a:moveTo>
                    <a:pt x="280867" y="138430"/>
                  </a:moveTo>
                  <a:lnTo>
                    <a:pt x="274697" y="138430"/>
                  </a:lnTo>
                  <a:lnTo>
                    <a:pt x="275280" y="139483"/>
                  </a:lnTo>
                  <a:lnTo>
                    <a:pt x="275401" y="139700"/>
                  </a:lnTo>
                  <a:lnTo>
                    <a:pt x="278614" y="143510"/>
                  </a:lnTo>
                  <a:lnTo>
                    <a:pt x="279672" y="144800"/>
                  </a:lnTo>
                  <a:lnTo>
                    <a:pt x="276352" y="149860"/>
                  </a:lnTo>
                  <a:lnTo>
                    <a:pt x="269934" y="160020"/>
                  </a:lnTo>
                  <a:lnTo>
                    <a:pt x="267605" y="162560"/>
                  </a:lnTo>
                  <a:lnTo>
                    <a:pt x="266233" y="165133"/>
                  </a:lnTo>
                  <a:lnTo>
                    <a:pt x="265277" y="167640"/>
                  </a:lnTo>
                  <a:lnTo>
                    <a:pt x="270602" y="167640"/>
                  </a:lnTo>
                  <a:lnTo>
                    <a:pt x="270989" y="166396"/>
                  </a:lnTo>
                  <a:lnTo>
                    <a:pt x="271920" y="165342"/>
                  </a:lnTo>
                  <a:lnTo>
                    <a:pt x="272236" y="164801"/>
                  </a:lnTo>
                  <a:lnTo>
                    <a:pt x="276571" y="158750"/>
                  </a:lnTo>
                  <a:lnTo>
                    <a:pt x="281209" y="152097"/>
                  </a:lnTo>
                  <a:lnTo>
                    <a:pt x="283113" y="146050"/>
                  </a:lnTo>
                  <a:lnTo>
                    <a:pt x="283007" y="144800"/>
                  </a:lnTo>
                  <a:lnTo>
                    <a:pt x="282897" y="143510"/>
                  </a:lnTo>
                  <a:lnTo>
                    <a:pt x="282845" y="142902"/>
                  </a:lnTo>
                  <a:lnTo>
                    <a:pt x="280867" y="138430"/>
                  </a:lnTo>
                  <a:close/>
                </a:path>
                <a:path w="564515" h="387350">
                  <a:moveTo>
                    <a:pt x="74244" y="135890"/>
                  </a:moveTo>
                  <a:lnTo>
                    <a:pt x="64581" y="135890"/>
                  </a:lnTo>
                  <a:lnTo>
                    <a:pt x="67299" y="138430"/>
                  </a:lnTo>
                  <a:lnTo>
                    <a:pt x="68272" y="139483"/>
                  </a:lnTo>
                  <a:lnTo>
                    <a:pt x="68546" y="139700"/>
                  </a:lnTo>
                  <a:lnTo>
                    <a:pt x="71760" y="143510"/>
                  </a:lnTo>
                  <a:lnTo>
                    <a:pt x="72824" y="144800"/>
                  </a:lnTo>
                  <a:lnTo>
                    <a:pt x="72389" y="146050"/>
                  </a:lnTo>
                  <a:lnTo>
                    <a:pt x="72024" y="147320"/>
                  </a:lnTo>
                  <a:lnTo>
                    <a:pt x="73349" y="150855"/>
                  </a:lnTo>
                  <a:lnTo>
                    <a:pt x="73452" y="151130"/>
                  </a:lnTo>
                  <a:lnTo>
                    <a:pt x="68517" y="158750"/>
                  </a:lnTo>
                  <a:lnTo>
                    <a:pt x="63895" y="161113"/>
                  </a:lnTo>
                  <a:lnTo>
                    <a:pt x="63553" y="161389"/>
                  </a:lnTo>
                  <a:lnTo>
                    <a:pt x="63343" y="161389"/>
                  </a:lnTo>
                  <a:lnTo>
                    <a:pt x="56004" y="165133"/>
                  </a:lnTo>
                  <a:lnTo>
                    <a:pt x="67164" y="165133"/>
                  </a:lnTo>
                  <a:lnTo>
                    <a:pt x="69847" y="162560"/>
                  </a:lnTo>
                  <a:lnTo>
                    <a:pt x="70800" y="161389"/>
                  </a:lnTo>
                  <a:lnTo>
                    <a:pt x="63553" y="161389"/>
                  </a:lnTo>
                  <a:lnTo>
                    <a:pt x="63895" y="161113"/>
                  </a:lnTo>
                  <a:lnTo>
                    <a:pt x="71024" y="161113"/>
                  </a:lnTo>
                  <a:lnTo>
                    <a:pt x="71915" y="160020"/>
                  </a:lnTo>
                  <a:lnTo>
                    <a:pt x="76929" y="160020"/>
                  </a:lnTo>
                  <a:lnTo>
                    <a:pt x="78824" y="154940"/>
                  </a:lnTo>
                  <a:lnTo>
                    <a:pt x="78808" y="147320"/>
                  </a:lnTo>
                  <a:lnTo>
                    <a:pt x="76354" y="139700"/>
                  </a:lnTo>
                  <a:lnTo>
                    <a:pt x="74244" y="135890"/>
                  </a:lnTo>
                  <a:close/>
                </a:path>
                <a:path w="564515" h="387350">
                  <a:moveTo>
                    <a:pt x="342492" y="141045"/>
                  </a:moveTo>
                  <a:lnTo>
                    <a:pt x="330539" y="141045"/>
                  </a:lnTo>
                  <a:lnTo>
                    <a:pt x="326783" y="143510"/>
                  </a:lnTo>
                  <a:lnTo>
                    <a:pt x="315583" y="151130"/>
                  </a:lnTo>
                  <a:lnTo>
                    <a:pt x="310146" y="157480"/>
                  </a:lnTo>
                  <a:lnTo>
                    <a:pt x="307733" y="164801"/>
                  </a:lnTo>
                  <a:lnTo>
                    <a:pt x="307623" y="165133"/>
                  </a:lnTo>
                  <a:lnTo>
                    <a:pt x="312372" y="165133"/>
                  </a:lnTo>
                  <a:lnTo>
                    <a:pt x="313491" y="161389"/>
                  </a:lnTo>
                  <a:lnTo>
                    <a:pt x="313660" y="161113"/>
                  </a:lnTo>
                  <a:lnTo>
                    <a:pt x="318544" y="154940"/>
                  </a:lnTo>
                  <a:lnTo>
                    <a:pt x="330719" y="146050"/>
                  </a:lnTo>
                  <a:lnTo>
                    <a:pt x="336304" y="143510"/>
                  </a:lnTo>
                  <a:lnTo>
                    <a:pt x="342492" y="141045"/>
                  </a:lnTo>
                  <a:close/>
                </a:path>
                <a:path w="564515" h="387350">
                  <a:moveTo>
                    <a:pt x="402149" y="163830"/>
                  </a:moveTo>
                  <a:lnTo>
                    <a:pt x="366168" y="163830"/>
                  </a:lnTo>
                  <a:lnTo>
                    <a:pt x="366100" y="165133"/>
                  </a:lnTo>
                  <a:lnTo>
                    <a:pt x="403387" y="165133"/>
                  </a:lnTo>
                  <a:lnTo>
                    <a:pt x="402149" y="163830"/>
                  </a:lnTo>
                  <a:close/>
                </a:path>
                <a:path w="564515" h="387350">
                  <a:moveTo>
                    <a:pt x="257240" y="161389"/>
                  </a:moveTo>
                  <a:lnTo>
                    <a:pt x="245133" y="161389"/>
                  </a:lnTo>
                  <a:lnTo>
                    <a:pt x="250614" y="162560"/>
                  </a:lnTo>
                  <a:lnTo>
                    <a:pt x="253878" y="164801"/>
                  </a:lnTo>
                  <a:lnTo>
                    <a:pt x="253070" y="164153"/>
                  </a:lnTo>
                  <a:lnTo>
                    <a:pt x="252617" y="163830"/>
                  </a:lnTo>
                  <a:lnTo>
                    <a:pt x="261134" y="163830"/>
                  </a:lnTo>
                  <a:lnTo>
                    <a:pt x="259414" y="162560"/>
                  </a:lnTo>
                  <a:lnTo>
                    <a:pt x="257240" y="161389"/>
                  </a:lnTo>
                  <a:close/>
                </a:path>
                <a:path w="564515" h="387350">
                  <a:moveTo>
                    <a:pt x="54648" y="134634"/>
                  </a:moveTo>
                  <a:lnTo>
                    <a:pt x="45492" y="134634"/>
                  </a:lnTo>
                  <a:lnTo>
                    <a:pt x="42560" y="138430"/>
                  </a:lnTo>
                  <a:lnTo>
                    <a:pt x="40349" y="147320"/>
                  </a:lnTo>
                  <a:lnTo>
                    <a:pt x="41523" y="153696"/>
                  </a:lnTo>
                  <a:lnTo>
                    <a:pt x="47451" y="161113"/>
                  </a:lnTo>
                  <a:lnTo>
                    <a:pt x="52766" y="163830"/>
                  </a:lnTo>
                  <a:lnTo>
                    <a:pt x="63250" y="161389"/>
                  </a:lnTo>
                  <a:lnTo>
                    <a:pt x="63883" y="161113"/>
                  </a:lnTo>
                  <a:lnTo>
                    <a:pt x="66828" y="158750"/>
                  </a:lnTo>
                  <a:lnTo>
                    <a:pt x="53753" y="158750"/>
                  </a:lnTo>
                  <a:lnTo>
                    <a:pt x="50556" y="157480"/>
                  </a:lnTo>
                  <a:lnTo>
                    <a:pt x="46117" y="151130"/>
                  </a:lnTo>
                  <a:lnTo>
                    <a:pt x="45266" y="147320"/>
                  </a:lnTo>
                  <a:lnTo>
                    <a:pt x="46788" y="141241"/>
                  </a:lnTo>
                  <a:lnTo>
                    <a:pt x="46837" y="141045"/>
                  </a:lnTo>
                  <a:lnTo>
                    <a:pt x="47245" y="140498"/>
                  </a:lnTo>
                  <a:lnTo>
                    <a:pt x="48948" y="138430"/>
                  </a:lnTo>
                  <a:lnTo>
                    <a:pt x="53292" y="135890"/>
                  </a:lnTo>
                  <a:lnTo>
                    <a:pt x="54648" y="134634"/>
                  </a:lnTo>
                  <a:close/>
                </a:path>
                <a:path w="564515" h="387350">
                  <a:moveTo>
                    <a:pt x="151857" y="25400"/>
                  </a:moveTo>
                  <a:lnTo>
                    <a:pt x="136915" y="27940"/>
                  </a:lnTo>
                  <a:lnTo>
                    <a:pt x="123481" y="36830"/>
                  </a:lnTo>
                  <a:lnTo>
                    <a:pt x="115399" y="48260"/>
                  </a:lnTo>
                  <a:lnTo>
                    <a:pt x="113285" y="63500"/>
                  </a:lnTo>
                  <a:lnTo>
                    <a:pt x="117137" y="80010"/>
                  </a:lnTo>
                  <a:lnTo>
                    <a:pt x="126824" y="100068"/>
                  </a:lnTo>
                  <a:lnTo>
                    <a:pt x="126950" y="100330"/>
                  </a:lnTo>
                  <a:lnTo>
                    <a:pt x="131022" y="106680"/>
                  </a:lnTo>
                  <a:lnTo>
                    <a:pt x="140971" y="123003"/>
                  </a:lnTo>
                  <a:lnTo>
                    <a:pt x="144223" y="128389"/>
                  </a:lnTo>
                  <a:lnTo>
                    <a:pt x="144313" y="128600"/>
                  </a:lnTo>
                  <a:lnTo>
                    <a:pt x="152072" y="139700"/>
                  </a:lnTo>
                  <a:lnTo>
                    <a:pt x="157995" y="149860"/>
                  </a:lnTo>
                  <a:lnTo>
                    <a:pt x="163344" y="161113"/>
                  </a:lnTo>
                  <a:lnTo>
                    <a:pt x="163440" y="161389"/>
                  </a:lnTo>
                  <a:lnTo>
                    <a:pt x="163587" y="162560"/>
                  </a:lnTo>
                  <a:lnTo>
                    <a:pt x="178714" y="162560"/>
                  </a:lnTo>
                  <a:lnTo>
                    <a:pt x="179354" y="161389"/>
                  </a:lnTo>
                  <a:lnTo>
                    <a:pt x="168671" y="161389"/>
                  </a:lnTo>
                  <a:lnTo>
                    <a:pt x="168635" y="161113"/>
                  </a:lnTo>
                  <a:lnTo>
                    <a:pt x="168049" y="160020"/>
                  </a:lnTo>
                  <a:lnTo>
                    <a:pt x="168135" y="154940"/>
                  </a:lnTo>
                  <a:lnTo>
                    <a:pt x="168237" y="153696"/>
                  </a:lnTo>
                  <a:lnTo>
                    <a:pt x="168338" y="152468"/>
                  </a:lnTo>
                  <a:lnTo>
                    <a:pt x="168447" y="151130"/>
                  </a:lnTo>
                  <a:lnTo>
                    <a:pt x="164078" y="151130"/>
                  </a:lnTo>
                  <a:lnTo>
                    <a:pt x="159223" y="143510"/>
                  </a:lnTo>
                  <a:lnTo>
                    <a:pt x="154194" y="134779"/>
                  </a:lnTo>
                  <a:lnTo>
                    <a:pt x="148830" y="125730"/>
                  </a:lnTo>
                  <a:lnTo>
                    <a:pt x="130993" y="97790"/>
                  </a:lnTo>
                  <a:lnTo>
                    <a:pt x="121863" y="80010"/>
                  </a:lnTo>
                  <a:lnTo>
                    <a:pt x="118111" y="63500"/>
                  </a:lnTo>
                  <a:lnTo>
                    <a:pt x="119576" y="52070"/>
                  </a:lnTo>
                  <a:lnTo>
                    <a:pt x="119681" y="51246"/>
                  </a:lnTo>
                  <a:lnTo>
                    <a:pt x="145361" y="30480"/>
                  </a:lnTo>
                  <a:lnTo>
                    <a:pt x="173344" y="30480"/>
                  </a:lnTo>
                  <a:lnTo>
                    <a:pt x="166730" y="27940"/>
                  </a:lnTo>
                  <a:lnTo>
                    <a:pt x="151857" y="25400"/>
                  </a:lnTo>
                  <a:close/>
                </a:path>
                <a:path w="564515" h="387350">
                  <a:moveTo>
                    <a:pt x="395890" y="161389"/>
                  </a:moveTo>
                  <a:lnTo>
                    <a:pt x="374091" y="161389"/>
                  </a:lnTo>
                  <a:lnTo>
                    <a:pt x="373786" y="162560"/>
                  </a:lnTo>
                  <a:lnTo>
                    <a:pt x="397078" y="162560"/>
                  </a:lnTo>
                  <a:lnTo>
                    <a:pt x="395890" y="161389"/>
                  </a:lnTo>
                  <a:close/>
                </a:path>
                <a:path w="564515" h="387350">
                  <a:moveTo>
                    <a:pt x="202052" y="141045"/>
                  </a:moveTo>
                  <a:lnTo>
                    <a:pt x="178354" y="141045"/>
                  </a:lnTo>
                  <a:lnTo>
                    <a:pt x="173628" y="143510"/>
                  </a:lnTo>
                  <a:lnTo>
                    <a:pt x="170277" y="148590"/>
                  </a:lnTo>
                  <a:lnTo>
                    <a:pt x="168404" y="156210"/>
                  </a:lnTo>
                  <a:lnTo>
                    <a:pt x="168489" y="160020"/>
                  </a:lnTo>
                  <a:lnTo>
                    <a:pt x="168573" y="161113"/>
                  </a:lnTo>
                  <a:lnTo>
                    <a:pt x="168706" y="161389"/>
                  </a:lnTo>
                  <a:lnTo>
                    <a:pt x="173613" y="161389"/>
                  </a:lnTo>
                  <a:lnTo>
                    <a:pt x="173198" y="159318"/>
                  </a:lnTo>
                  <a:lnTo>
                    <a:pt x="173085" y="158750"/>
                  </a:lnTo>
                  <a:lnTo>
                    <a:pt x="173043" y="157480"/>
                  </a:lnTo>
                  <a:lnTo>
                    <a:pt x="177848" y="147320"/>
                  </a:lnTo>
                  <a:lnTo>
                    <a:pt x="182694" y="147320"/>
                  </a:lnTo>
                  <a:lnTo>
                    <a:pt x="182797" y="146050"/>
                  </a:lnTo>
                  <a:lnTo>
                    <a:pt x="182898" y="144800"/>
                  </a:lnTo>
                  <a:lnTo>
                    <a:pt x="183002" y="143510"/>
                  </a:lnTo>
                  <a:lnTo>
                    <a:pt x="188075" y="143510"/>
                  </a:lnTo>
                  <a:lnTo>
                    <a:pt x="188139" y="142902"/>
                  </a:lnTo>
                  <a:lnTo>
                    <a:pt x="188209" y="142240"/>
                  </a:lnTo>
                  <a:lnTo>
                    <a:pt x="203136" y="142240"/>
                  </a:lnTo>
                  <a:lnTo>
                    <a:pt x="202052" y="141045"/>
                  </a:lnTo>
                  <a:close/>
                </a:path>
                <a:path w="564515" h="387350">
                  <a:moveTo>
                    <a:pt x="182694" y="147320"/>
                  </a:moveTo>
                  <a:lnTo>
                    <a:pt x="177848" y="147320"/>
                  </a:lnTo>
                  <a:lnTo>
                    <a:pt x="177198" y="152097"/>
                  </a:lnTo>
                  <a:lnTo>
                    <a:pt x="177139" y="152468"/>
                  </a:lnTo>
                  <a:lnTo>
                    <a:pt x="175874" y="157480"/>
                  </a:lnTo>
                  <a:lnTo>
                    <a:pt x="173533" y="161389"/>
                  </a:lnTo>
                  <a:lnTo>
                    <a:pt x="179354" y="161389"/>
                  </a:lnTo>
                  <a:lnTo>
                    <a:pt x="180797" y="158750"/>
                  </a:lnTo>
                  <a:lnTo>
                    <a:pt x="182387" y="151130"/>
                  </a:lnTo>
                  <a:lnTo>
                    <a:pt x="182509" y="149620"/>
                  </a:lnTo>
                  <a:lnTo>
                    <a:pt x="182592" y="148590"/>
                  </a:lnTo>
                  <a:lnTo>
                    <a:pt x="182694" y="147320"/>
                  </a:lnTo>
                  <a:close/>
                </a:path>
                <a:path w="564515" h="387350">
                  <a:moveTo>
                    <a:pt x="362133" y="143510"/>
                  </a:moveTo>
                  <a:lnTo>
                    <a:pt x="356109" y="143510"/>
                  </a:lnTo>
                  <a:lnTo>
                    <a:pt x="356839" y="144800"/>
                  </a:lnTo>
                  <a:lnTo>
                    <a:pt x="360589" y="149860"/>
                  </a:lnTo>
                  <a:lnTo>
                    <a:pt x="361948" y="154940"/>
                  </a:lnTo>
                  <a:lnTo>
                    <a:pt x="361872" y="156210"/>
                  </a:lnTo>
                  <a:lnTo>
                    <a:pt x="361795" y="157480"/>
                  </a:lnTo>
                  <a:lnTo>
                    <a:pt x="361683" y="159318"/>
                  </a:lnTo>
                  <a:lnTo>
                    <a:pt x="361558" y="161389"/>
                  </a:lnTo>
                  <a:lnTo>
                    <a:pt x="391118" y="161389"/>
                  </a:lnTo>
                  <a:lnTo>
                    <a:pt x="391158" y="161113"/>
                  </a:lnTo>
                  <a:lnTo>
                    <a:pt x="390435" y="160020"/>
                  </a:lnTo>
                  <a:lnTo>
                    <a:pt x="405571" y="160020"/>
                  </a:lnTo>
                  <a:lnTo>
                    <a:pt x="404386" y="158750"/>
                  </a:lnTo>
                  <a:lnTo>
                    <a:pt x="366328" y="158750"/>
                  </a:lnTo>
                  <a:lnTo>
                    <a:pt x="366210" y="152097"/>
                  </a:lnTo>
                  <a:lnTo>
                    <a:pt x="364637" y="147320"/>
                  </a:lnTo>
                  <a:lnTo>
                    <a:pt x="362133" y="143510"/>
                  </a:lnTo>
                  <a:close/>
                </a:path>
                <a:path w="564515" h="387350">
                  <a:moveTo>
                    <a:pt x="252339" y="158750"/>
                  </a:moveTo>
                  <a:lnTo>
                    <a:pt x="238864" y="158750"/>
                  </a:lnTo>
                  <a:lnTo>
                    <a:pt x="238864" y="160020"/>
                  </a:lnTo>
                  <a:lnTo>
                    <a:pt x="254697" y="160020"/>
                  </a:lnTo>
                  <a:lnTo>
                    <a:pt x="252339" y="158750"/>
                  </a:lnTo>
                  <a:close/>
                </a:path>
                <a:path w="564515" h="387350">
                  <a:moveTo>
                    <a:pt x="65965" y="131011"/>
                  </a:moveTo>
                  <a:lnTo>
                    <a:pt x="51195" y="131011"/>
                  </a:lnTo>
                  <a:lnTo>
                    <a:pt x="50495" y="132103"/>
                  </a:lnTo>
                  <a:lnTo>
                    <a:pt x="45180" y="134634"/>
                  </a:lnTo>
                  <a:lnTo>
                    <a:pt x="56063" y="134634"/>
                  </a:lnTo>
                  <a:lnTo>
                    <a:pt x="63577" y="141045"/>
                  </a:lnTo>
                  <a:lnTo>
                    <a:pt x="67736" y="144800"/>
                  </a:lnTo>
                  <a:lnTo>
                    <a:pt x="64533" y="154940"/>
                  </a:lnTo>
                  <a:lnTo>
                    <a:pt x="61159" y="157480"/>
                  </a:lnTo>
                  <a:lnTo>
                    <a:pt x="53753" y="158750"/>
                  </a:lnTo>
                  <a:lnTo>
                    <a:pt x="66828" y="158750"/>
                  </a:lnTo>
                  <a:lnTo>
                    <a:pt x="68405" y="157480"/>
                  </a:lnTo>
                  <a:lnTo>
                    <a:pt x="71946" y="147320"/>
                  </a:lnTo>
                  <a:lnTo>
                    <a:pt x="71549" y="146050"/>
                  </a:lnTo>
                  <a:lnTo>
                    <a:pt x="63730" y="135890"/>
                  </a:lnTo>
                  <a:lnTo>
                    <a:pt x="74244" y="135890"/>
                  </a:lnTo>
                  <a:lnTo>
                    <a:pt x="71094" y="133446"/>
                  </a:lnTo>
                  <a:lnTo>
                    <a:pt x="71256" y="133446"/>
                  </a:lnTo>
                  <a:lnTo>
                    <a:pt x="67262" y="132103"/>
                  </a:lnTo>
                  <a:lnTo>
                    <a:pt x="65965" y="131011"/>
                  </a:lnTo>
                  <a:close/>
                </a:path>
                <a:path w="564515" h="387350">
                  <a:moveTo>
                    <a:pt x="383875" y="138430"/>
                  </a:moveTo>
                  <a:lnTo>
                    <a:pt x="350270" y="138430"/>
                  </a:lnTo>
                  <a:lnTo>
                    <a:pt x="350789" y="139483"/>
                  </a:lnTo>
                  <a:lnTo>
                    <a:pt x="350896" y="139700"/>
                  </a:lnTo>
                  <a:lnTo>
                    <a:pt x="375973" y="139700"/>
                  </a:lnTo>
                  <a:lnTo>
                    <a:pt x="383870" y="144800"/>
                  </a:lnTo>
                  <a:lnTo>
                    <a:pt x="385388" y="146050"/>
                  </a:lnTo>
                  <a:lnTo>
                    <a:pt x="386203" y="148590"/>
                  </a:lnTo>
                  <a:lnTo>
                    <a:pt x="380240" y="149860"/>
                  </a:lnTo>
                  <a:lnTo>
                    <a:pt x="374515" y="153696"/>
                  </a:lnTo>
                  <a:lnTo>
                    <a:pt x="370494" y="157480"/>
                  </a:lnTo>
                  <a:lnTo>
                    <a:pt x="369058" y="158750"/>
                  </a:lnTo>
                  <a:lnTo>
                    <a:pt x="404386" y="158750"/>
                  </a:lnTo>
                  <a:lnTo>
                    <a:pt x="403201" y="157480"/>
                  </a:lnTo>
                  <a:lnTo>
                    <a:pt x="400210" y="154940"/>
                  </a:lnTo>
                  <a:lnTo>
                    <a:pt x="383367" y="154940"/>
                  </a:lnTo>
                  <a:lnTo>
                    <a:pt x="385068" y="153696"/>
                  </a:lnTo>
                  <a:lnTo>
                    <a:pt x="408128" y="153696"/>
                  </a:lnTo>
                  <a:lnTo>
                    <a:pt x="403562" y="149860"/>
                  </a:lnTo>
                  <a:lnTo>
                    <a:pt x="396428" y="148590"/>
                  </a:lnTo>
                  <a:lnTo>
                    <a:pt x="390979" y="148590"/>
                  </a:lnTo>
                  <a:lnTo>
                    <a:pt x="389932" y="144800"/>
                  </a:lnTo>
                  <a:lnTo>
                    <a:pt x="387742" y="141241"/>
                  </a:lnTo>
                  <a:lnTo>
                    <a:pt x="387621" y="141045"/>
                  </a:lnTo>
                  <a:lnTo>
                    <a:pt x="386887" y="140498"/>
                  </a:lnTo>
                  <a:lnTo>
                    <a:pt x="384915" y="139700"/>
                  </a:lnTo>
                  <a:lnTo>
                    <a:pt x="383875" y="138430"/>
                  </a:lnTo>
                  <a:close/>
                </a:path>
                <a:path w="564515" h="387350">
                  <a:moveTo>
                    <a:pt x="294161" y="152468"/>
                  </a:moveTo>
                  <a:lnTo>
                    <a:pt x="293367" y="154940"/>
                  </a:lnTo>
                  <a:lnTo>
                    <a:pt x="295336" y="157869"/>
                  </a:lnTo>
                  <a:lnTo>
                    <a:pt x="294227" y="152772"/>
                  </a:lnTo>
                  <a:lnTo>
                    <a:pt x="294161" y="152468"/>
                  </a:lnTo>
                  <a:close/>
                </a:path>
                <a:path w="564515" h="387350">
                  <a:moveTo>
                    <a:pt x="346075" y="131011"/>
                  </a:moveTo>
                  <a:lnTo>
                    <a:pt x="231401" y="131011"/>
                  </a:lnTo>
                  <a:lnTo>
                    <a:pt x="231449" y="132103"/>
                  </a:lnTo>
                  <a:lnTo>
                    <a:pt x="228514" y="133446"/>
                  </a:lnTo>
                  <a:lnTo>
                    <a:pt x="222487" y="143510"/>
                  </a:lnTo>
                  <a:lnTo>
                    <a:pt x="226278" y="152097"/>
                  </a:lnTo>
                  <a:lnTo>
                    <a:pt x="226501" y="152468"/>
                  </a:lnTo>
                  <a:lnTo>
                    <a:pt x="229739" y="154940"/>
                  </a:lnTo>
                  <a:lnTo>
                    <a:pt x="233592" y="157480"/>
                  </a:lnTo>
                  <a:lnTo>
                    <a:pt x="232186" y="156210"/>
                  </a:lnTo>
                  <a:lnTo>
                    <a:pt x="243539" y="156210"/>
                  </a:lnTo>
                  <a:lnTo>
                    <a:pt x="243485" y="153696"/>
                  </a:lnTo>
                  <a:lnTo>
                    <a:pt x="238244" y="153696"/>
                  </a:lnTo>
                  <a:lnTo>
                    <a:pt x="238163" y="151130"/>
                  </a:lnTo>
                  <a:lnTo>
                    <a:pt x="233415" y="151130"/>
                  </a:lnTo>
                  <a:lnTo>
                    <a:pt x="231447" y="149860"/>
                  </a:lnTo>
                  <a:lnTo>
                    <a:pt x="229845" y="148590"/>
                  </a:lnTo>
                  <a:lnTo>
                    <a:pt x="227854" y="143510"/>
                  </a:lnTo>
                  <a:lnTo>
                    <a:pt x="227854" y="142240"/>
                  </a:lnTo>
                  <a:lnTo>
                    <a:pt x="229550" y="138430"/>
                  </a:lnTo>
                  <a:lnTo>
                    <a:pt x="230708" y="138430"/>
                  </a:lnTo>
                  <a:lnTo>
                    <a:pt x="232192" y="137160"/>
                  </a:lnTo>
                  <a:lnTo>
                    <a:pt x="237023" y="137160"/>
                  </a:lnTo>
                  <a:lnTo>
                    <a:pt x="236856" y="135890"/>
                  </a:lnTo>
                  <a:lnTo>
                    <a:pt x="236747" y="135060"/>
                  </a:lnTo>
                  <a:lnTo>
                    <a:pt x="236691" y="134634"/>
                  </a:lnTo>
                  <a:lnTo>
                    <a:pt x="241936" y="134634"/>
                  </a:lnTo>
                  <a:lnTo>
                    <a:pt x="241873" y="134159"/>
                  </a:lnTo>
                  <a:lnTo>
                    <a:pt x="241779" y="133446"/>
                  </a:lnTo>
                  <a:lnTo>
                    <a:pt x="243574" y="133446"/>
                  </a:lnTo>
                  <a:lnTo>
                    <a:pt x="245718" y="132103"/>
                  </a:lnTo>
                  <a:lnTo>
                    <a:pt x="348417" y="132103"/>
                  </a:lnTo>
                  <a:lnTo>
                    <a:pt x="346075" y="131011"/>
                  </a:lnTo>
                  <a:close/>
                </a:path>
                <a:path w="564515" h="387350">
                  <a:moveTo>
                    <a:pt x="243539" y="156210"/>
                  </a:moveTo>
                  <a:lnTo>
                    <a:pt x="232186" y="156210"/>
                  </a:lnTo>
                  <a:lnTo>
                    <a:pt x="233592" y="157480"/>
                  </a:lnTo>
                  <a:lnTo>
                    <a:pt x="247939" y="157480"/>
                  </a:lnTo>
                  <a:lnTo>
                    <a:pt x="243539" y="156210"/>
                  </a:lnTo>
                  <a:close/>
                </a:path>
                <a:path w="564515" h="387350">
                  <a:moveTo>
                    <a:pt x="426348" y="132103"/>
                  </a:moveTo>
                  <a:lnTo>
                    <a:pt x="421323" y="132103"/>
                  </a:lnTo>
                  <a:lnTo>
                    <a:pt x="421077" y="133446"/>
                  </a:lnTo>
                  <a:lnTo>
                    <a:pt x="421107" y="134159"/>
                  </a:lnTo>
                  <a:lnTo>
                    <a:pt x="421221" y="136861"/>
                  </a:lnTo>
                  <a:lnTo>
                    <a:pt x="442970" y="157480"/>
                  </a:lnTo>
                  <a:lnTo>
                    <a:pt x="450178" y="157480"/>
                  </a:lnTo>
                  <a:lnTo>
                    <a:pt x="457385" y="156210"/>
                  </a:lnTo>
                  <a:lnTo>
                    <a:pt x="461834" y="153696"/>
                  </a:lnTo>
                  <a:lnTo>
                    <a:pt x="445196" y="153696"/>
                  </a:lnTo>
                  <a:lnTo>
                    <a:pt x="437200" y="150855"/>
                  </a:lnTo>
                  <a:lnTo>
                    <a:pt x="433928" y="149860"/>
                  </a:lnTo>
                  <a:lnTo>
                    <a:pt x="433725" y="149620"/>
                  </a:lnTo>
                  <a:lnTo>
                    <a:pt x="430825" y="148590"/>
                  </a:lnTo>
                  <a:lnTo>
                    <a:pt x="424365" y="141045"/>
                  </a:lnTo>
                  <a:lnTo>
                    <a:pt x="424451" y="140166"/>
                  </a:lnTo>
                  <a:lnTo>
                    <a:pt x="425712" y="133446"/>
                  </a:lnTo>
                  <a:lnTo>
                    <a:pt x="426348" y="132103"/>
                  </a:lnTo>
                  <a:close/>
                </a:path>
                <a:path w="564515" h="387350">
                  <a:moveTo>
                    <a:pt x="508577" y="97790"/>
                  </a:moveTo>
                  <a:lnTo>
                    <a:pt x="497414" y="97790"/>
                  </a:lnTo>
                  <a:lnTo>
                    <a:pt x="503750" y="99060"/>
                  </a:lnTo>
                  <a:lnTo>
                    <a:pt x="511841" y="106680"/>
                  </a:lnTo>
                  <a:lnTo>
                    <a:pt x="512390" y="107723"/>
                  </a:lnTo>
                  <a:lnTo>
                    <a:pt x="512605" y="107950"/>
                  </a:lnTo>
                  <a:lnTo>
                    <a:pt x="512992" y="108756"/>
                  </a:lnTo>
                  <a:lnTo>
                    <a:pt x="513177" y="109220"/>
                  </a:lnTo>
                  <a:lnTo>
                    <a:pt x="514512" y="111760"/>
                  </a:lnTo>
                  <a:lnTo>
                    <a:pt x="514605" y="112115"/>
                  </a:lnTo>
                  <a:lnTo>
                    <a:pt x="515654" y="114300"/>
                  </a:lnTo>
                  <a:lnTo>
                    <a:pt x="517204" y="120650"/>
                  </a:lnTo>
                  <a:lnTo>
                    <a:pt x="517312" y="121674"/>
                  </a:lnTo>
                  <a:lnTo>
                    <a:pt x="517338" y="121920"/>
                  </a:lnTo>
                  <a:lnTo>
                    <a:pt x="517452" y="123003"/>
                  </a:lnTo>
                  <a:lnTo>
                    <a:pt x="518165" y="125730"/>
                  </a:lnTo>
                  <a:lnTo>
                    <a:pt x="518025" y="127000"/>
                  </a:lnTo>
                  <a:lnTo>
                    <a:pt x="517979" y="132103"/>
                  </a:lnTo>
                  <a:lnTo>
                    <a:pt x="516720" y="144800"/>
                  </a:lnTo>
                  <a:lnTo>
                    <a:pt x="516596" y="146050"/>
                  </a:lnTo>
                  <a:lnTo>
                    <a:pt x="516470" y="147320"/>
                  </a:lnTo>
                  <a:lnTo>
                    <a:pt x="516344" y="148590"/>
                  </a:lnTo>
                  <a:lnTo>
                    <a:pt x="516218" y="149860"/>
                  </a:lnTo>
                  <a:lnTo>
                    <a:pt x="516092" y="151130"/>
                  </a:lnTo>
                  <a:lnTo>
                    <a:pt x="515972" y="157480"/>
                  </a:lnTo>
                  <a:lnTo>
                    <a:pt x="520687" y="157480"/>
                  </a:lnTo>
                  <a:lnTo>
                    <a:pt x="520749" y="152097"/>
                  </a:lnTo>
                  <a:lnTo>
                    <a:pt x="521595" y="143510"/>
                  </a:lnTo>
                  <a:lnTo>
                    <a:pt x="521720" y="142240"/>
                  </a:lnTo>
                  <a:lnTo>
                    <a:pt x="521842" y="119380"/>
                  </a:lnTo>
                  <a:lnTo>
                    <a:pt x="520026" y="113030"/>
                  </a:lnTo>
                  <a:lnTo>
                    <a:pt x="516444" y="105410"/>
                  </a:lnTo>
                  <a:lnTo>
                    <a:pt x="510523" y="99060"/>
                  </a:lnTo>
                  <a:lnTo>
                    <a:pt x="508577" y="97790"/>
                  </a:lnTo>
                  <a:close/>
                </a:path>
                <a:path w="564515" h="387350">
                  <a:moveTo>
                    <a:pt x="396919" y="153696"/>
                  </a:moveTo>
                  <a:lnTo>
                    <a:pt x="386848" y="153696"/>
                  </a:lnTo>
                  <a:lnTo>
                    <a:pt x="385731" y="154940"/>
                  </a:lnTo>
                  <a:lnTo>
                    <a:pt x="396919" y="154940"/>
                  </a:lnTo>
                  <a:lnTo>
                    <a:pt x="396919" y="153696"/>
                  </a:lnTo>
                  <a:close/>
                </a:path>
                <a:path w="564515" h="387350">
                  <a:moveTo>
                    <a:pt x="241936" y="134634"/>
                  </a:moveTo>
                  <a:lnTo>
                    <a:pt x="237170" y="134634"/>
                  </a:lnTo>
                  <a:lnTo>
                    <a:pt x="237824" y="139483"/>
                  </a:lnTo>
                  <a:lnTo>
                    <a:pt x="237917" y="140166"/>
                  </a:lnTo>
                  <a:lnTo>
                    <a:pt x="238031" y="141045"/>
                  </a:lnTo>
                  <a:lnTo>
                    <a:pt x="238131" y="142240"/>
                  </a:lnTo>
                  <a:lnTo>
                    <a:pt x="238238" y="143510"/>
                  </a:lnTo>
                  <a:lnTo>
                    <a:pt x="238346" y="144800"/>
                  </a:lnTo>
                  <a:lnTo>
                    <a:pt x="238450" y="146050"/>
                  </a:lnTo>
                  <a:lnTo>
                    <a:pt x="238557" y="147320"/>
                  </a:lnTo>
                  <a:lnTo>
                    <a:pt x="238675" y="150855"/>
                  </a:lnTo>
                  <a:lnTo>
                    <a:pt x="238771" y="153696"/>
                  </a:lnTo>
                  <a:lnTo>
                    <a:pt x="243485" y="153696"/>
                  </a:lnTo>
                  <a:lnTo>
                    <a:pt x="243374" y="148590"/>
                  </a:lnTo>
                  <a:lnTo>
                    <a:pt x="243274" y="147320"/>
                  </a:lnTo>
                  <a:lnTo>
                    <a:pt x="243175" y="146050"/>
                  </a:lnTo>
                  <a:lnTo>
                    <a:pt x="243077" y="144800"/>
                  </a:lnTo>
                  <a:lnTo>
                    <a:pt x="242976" y="143510"/>
                  </a:lnTo>
                  <a:lnTo>
                    <a:pt x="242876" y="142240"/>
                  </a:lnTo>
                  <a:lnTo>
                    <a:pt x="242783" y="141045"/>
                  </a:lnTo>
                  <a:lnTo>
                    <a:pt x="242103" y="135890"/>
                  </a:lnTo>
                  <a:lnTo>
                    <a:pt x="241993" y="135060"/>
                  </a:lnTo>
                  <a:lnTo>
                    <a:pt x="241936" y="134634"/>
                  </a:lnTo>
                  <a:close/>
                </a:path>
                <a:path w="564515" h="387350">
                  <a:moveTo>
                    <a:pt x="281209" y="152097"/>
                  </a:moveTo>
                  <a:lnTo>
                    <a:pt x="280091" y="153696"/>
                  </a:lnTo>
                  <a:lnTo>
                    <a:pt x="280873" y="152772"/>
                  </a:lnTo>
                  <a:lnTo>
                    <a:pt x="281092" y="152468"/>
                  </a:lnTo>
                  <a:lnTo>
                    <a:pt x="281209" y="152097"/>
                  </a:lnTo>
                  <a:close/>
                </a:path>
                <a:path w="564515" h="387350">
                  <a:moveTo>
                    <a:pt x="469719" y="111760"/>
                  </a:moveTo>
                  <a:lnTo>
                    <a:pt x="465033" y="111760"/>
                  </a:lnTo>
                  <a:lnTo>
                    <a:pt x="465110" y="113030"/>
                  </a:lnTo>
                  <a:lnTo>
                    <a:pt x="465186" y="114300"/>
                  </a:lnTo>
                  <a:lnTo>
                    <a:pt x="465278" y="115643"/>
                  </a:lnTo>
                  <a:lnTo>
                    <a:pt x="466309" y="120650"/>
                  </a:lnTo>
                  <a:lnTo>
                    <a:pt x="469483" y="129549"/>
                  </a:lnTo>
                  <a:lnTo>
                    <a:pt x="469981" y="131011"/>
                  </a:lnTo>
                  <a:lnTo>
                    <a:pt x="471097" y="135622"/>
                  </a:lnTo>
                  <a:lnTo>
                    <a:pt x="471161" y="135890"/>
                  </a:lnTo>
                  <a:lnTo>
                    <a:pt x="470722" y="136861"/>
                  </a:lnTo>
                  <a:lnTo>
                    <a:pt x="470801" y="137160"/>
                  </a:lnTo>
                  <a:lnTo>
                    <a:pt x="468573" y="143510"/>
                  </a:lnTo>
                  <a:lnTo>
                    <a:pt x="466535" y="144800"/>
                  </a:lnTo>
                  <a:lnTo>
                    <a:pt x="464229" y="147320"/>
                  </a:lnTo>
                  <a:lnTo>
                    <a:pt x="454342" y="153696"/>
                  </a:lnTo>
                  <a:lnTo>
                    <a:pt x="461834" y="153696"/>
                  </a:lnTo>
                  <a:lnTo>
                    <a:pt x="464007" y="152468"/>
                  </a:lnTo>
                  <a:lnTo>
                    <a:pt x="464893" y="152097"/>
                  </a:lnTo>
                  <a:lnTo>
                    <a:pt x="467338" y="151130"/>
                  </a:lnTo>
                  <a:lnTo>
                    <a:pt x="471617" y="147320"/>
                  </a:lnTo>
                  <a:lnTo>
                    <a:pt x="476132" y="135890"/>
                  </a:lnTo>
                  <a:lnTo>
                    <a:pt x="474758" y="131011"/>
                  </a:lnTo>
                  <a:lnTo>
                    <a:pt x="470671" y="119380"/>
                  </a:lnTo>
                  <a:lnTo>
                    <a:pt x="469725" y="114300"/>
                  </a:lnTo>
                  <a:lnTo>
                    <a:pt x="469719" y="111760"/>
                  </a:lnTo>
                  <a:close/>
                </a:path>
                <a:path w="564515" h="387350">
                  <a:moveTo>
                    <a:pt x="282845" y="142902"/>
                  </a:moveTo>
                  <a:lnTo>
                    <a:pt x="282897" y="143510"/>
                  </a:lnTo>
                  <a:lnTo>
                    <a:pt x="283007" y="144800"/>
                  </a:lnTo>
                  <a:lnTo>
                    <a:pt x="283113" y="146050"/>
                  </a:lnTo>
                  <a:lnTo>
                    <a:pt x="281209" y="152097"/>
                  </a:lnTo>
                  <a:lnTo>
                    <a:pt x="281092" y="152468"/>
                  </a:lnTo>
                  <a:lnTo>
                    <a:pt x="284798" y="147320"/>
                  </a:lnTo>
                  <a:lnTo>
                    <a:pt x="282845" y="142902"/>
                  </a:lnTo>
                  <a:close/>
                </a:path>
                <a:path w="564515" h="387350">
                  <a:moveTo>
                    <a:pt x="473088" y="107950"/>
                  </a:moveTo>
                  <a:lnTo>
                    <a:pt x="459731" y="107950"/>
                  </a:lnTo>
                  <a:lnTo>
                    <a:pt x="457976" y="109220"/>
                  </a:lnTo>
                  <a:lnTo>
                    <a:pt x="448786" y="114300"/>
                  </a:lnTo>
                  <a:lnTo>
                    <a:pt x="425473" y="136861"/>
                  </a:lnTo>
                  <a:lnTo>
                    <a:pt x="425399" y="137160"/>
                  </a:lnTo>
                  <a:lnTo>
                    <a:pt x="426012" y="139483"/>
                  </a:lnTo>
                  <a:lnTo>
                    <a:pt x="426069" y="139700"/>
                  </a:lnTo>
                  <a:lnTo>
                    <a:pt x="426192" y="140166"/>
                  </a:lnTo>
                  <a:lnTo>
                    <a:pt x="442504" y="152468"/>
                  </a:lnTo>
                  <a:lnTo>
                    <a:pt x="453208" y="152468"/>
                  </a:lnTo>
                  <a:lnTo>
                    <a:pt x="458543" y="149860"/>
                  </a:lnTo>
                  <a:lnTo>
                    <a:pt x="462555" y="147320"/>
                  </a:lnTo>
                  <a:lnTo>
                    <a:pt x="443213" y="147320"/>
                  </a:lnTo>
                  <a:lnTo>
                    <a:pt x="436357" y="146050"/>
                  </a:lnTo>
                  <a:lnTo>
                    <a:pt x="430990" y="139700"/>
                  </a:lnTo>
                  <a:lnTo>
                    <a:pt x="430352" y="137160"/>
                  </a:lnTo>
                  <a:lnTo>
                    <a:pt x="431969" y="129549"/>
                  </a:lnTo>
                  <a:lnTo>
                    <a:pt x="436197" y="127000"/>
                  </a:lnTo>
                  <a:lnTo>
                    <a:pt x="445535" y="120650"/>
                  </a:lnTo>
                  <a:lnTo>
                    <a:pt x="451008" y="118110"/>
                  </a:lnTo>
                  <a:lnTo>
                    <a:pt x="456530" y="115643"/>
                  </a:lnTo>
                  <a:lnTo>
                    <a:pt x="459844" y="114300"/>
                  </a:lnTo>
                  <a:lnTo>
                    <a:pt x="464631" y="114300"/>
                  </a:lnTo>
                  <a:lnTo>
                    <a:pt x="464649" y="111760"/>
                  </a:lnTo>
                  <a:lnTo>
                    <a:pt x="469719" y="111760"/>
                  </a:lnTo>
                  <a:lnTo>
                    <a:pt x="469713" y="109220"/>
                  </a:lnTo>
                  <a:lnTo>
                    <a:pt x="473088" y="107950"/>
                  </a:lnTo>
                  <a:close/>
                </a:path>
                <a:path w="564515" h="387350">
                  <a:moveTo>
                    <a:pt x="173344" y="30480"/>
                  </a:moveTo>
                  <a:lnTo>
                    <a:pt x="158959" y="30480"/>
                  </a:lnTo>
                  <a:lnTo>
                    <a:pt x="165585" y="31750"/>
                  </a:lnTo>
                  <a:lnTo>
                    <a:pt x="171849" y="34290"/>
                  </a:lnTo>
                  <a:lnTo>
                    <a:pt x="199586" y="57150"/>
                  </a:lnTo>
                  <a:lnTo>
                    <a:pt x="196701" y="59690"/>
                  </a:lnTo>
                  <a:lnTo>
                    <a:pt x="194036" y="63500"/>
                  </a:lnTo>
                  <a:lnTo>
                    <a:pt x="179062" y="104140"/>
                  </a:lnTo>
                  <a:lnTo>
                    <a:pt x="178870" y="106680"/>
                  </a:lnTo>
                  <a:lnTo>
                    <a:pt x="178791" y="107723"/>
                  </a:lnTo>
                  <a:lnTo>
                    <a:pt x="178677" y="109220"/>
                  </a:lnTo>
                  <a:lnTo>
                    <a:pt x="178589" y="134634"/>
                  </a:lnTo>
                  <a:lnTo>
                    <a:pt x="171430" y="138430"/>
                  </a:lnTo>
                  <a:lnTo>
                    <a:pt x="166057" y="144800"/>
                  </a:lnTo>
                  <a:lnTo>
                    <a:pt x="164163" y="150855"/>
                  </a:lnTo>
                  <a:lnTo>
                    <a:pt x="164078" y="151130"/>
                  </a:lnTo>
                  <a:lnTo>
                    <a:pt x="168447" y="151130"/>
                  </a:lnTo>
                  <a:lnTo>
                    <a:pt x="168552" y="149860"/>
                  </a:lnTo>
                  <a:lnTo>
                    <a:pt x="172570" y="143510"/>
                  </a:lnTo>
                  <a:lnTo>
                    <a:pt x="178322" y="141045"/>
                  </a:lnTo>
                  <a:lnTo>
                    <a:pt x="202196" y="141045"/>
                  </a:lnTo>
                  <a:lnTo>
                    <a:pt x="194828" y="138430"/>
                  </a:lnTo>
                  <a:lnTo>
                    <a:pt x="188421" y="138430"/>
                  </a:lnTo>
                  <a:lnTo>
                    <a:pt x="188433" y="137160"/>
                  </a:lnTo>
                  <a:lnTo>
                    <a:pt x="205413" y="137160"/>
                  </a:lnTo>
                  <a:lnTo>
                    <a:pt x="200230" y="134634"/>
                  </a:lnTo>
                  <a:lnTo>
                    <a:pt x="197480" y="133446"/>
                  </a:lnTo>
                  <a:lnTo>
                    <a:pt x="183341" y="133446"/>
                  </a:lnTo>
                  <a:lnTo>
                    <a:pt x="183414" y="108756"/>
                  </a:lnTo>
                  <a:lnTo>
                    <a:pt x="183488" y="107723"/>
                  </a:lnTo>
                  <a:lnTo>
                    <a:pt x="183563" y="106680"/>
                  </a:lnTo>
                  <a:lnTo>
                    <a:pt x="183653" y="105410"/>
                  </a:lnTo>
                  <a:lnTo>
                    <a:pt x="183744" y="104140"/>
                  </a:lnTo>
                  <a:lnTo>
                    <a:pt x="184354" y="100330"/>
                  </a:lnTo>
                  <a:lnTo>
                    <a:pt x="184465" y="99634"/>
                  </a:lnTo>
                  <a:lnTo>
                    <a:pt x="184557" y="99060"/>
                  </a:lnTo>
                  <a:lnTo>
                    <a:pt x="184653" y="98462"/>
                  </a:lnTo>
                  <a:lnTo>
                    <a:pt x="184761" y="97790"/>
                  </a:lnTo>
                  <a:lnTo>
                    <a:pt x="184848" y="97241"/>
                  </a:lnTo>
                  <a:lnTo>
                    <a:pt x="184964" y="96520"/>
                  </a:lnTo>
                  <a:lnTo>
                    <a:pt x="186693" y="90459"/>
                  </a:lnTo>
                  <a:lnTo>
                    <a:pt x="197777" y="67310"/>
                  </a:lnTo>
                  <a:lnTo>
                    <a:pt x="200094" y="63500"/>
                  </a:lnTo>
                  <a:lnTo>
                    <a:pt x="202588" y="60960"/>
                  </a:lnTo>
                  <a:lnTo>
                    <a:pt x="215353" y="60960"/>
                  </a:lnTo>
                  <a:lnTo>
                    <a:pt x="212576" y="57150"/>
                  </a:lnTo>
                  <a:lnTo>
                    <a:pt x="205720" y="57150"/>
                  </a:lnTo>
                  <a:lnTo>
                    <a:pt x="206069" y="55880"/>
                  </a:lnTo>
                  <a:lnTo>
                    <a:pt x="213927" y="55880"/>
                  </a:lnTo>
                  <a:lnTo>
                    <a:pt x="216628" y="53340"/>
                  </a:lnTo>
                  <a:lnTo>
                    <a:pt x="202730" y="53340"/>
                  </a:lnTo>
                  <a:lnTo>
                    <a:pt x="197403" y="47004"/>
                  </a:lnTo>
                  <a:lnTo>
                    <a:pt x="191814" y="41910"/>
                  </a:lnTo>
                  <a:lnTo>
                    <a:pt x="186001" y="36830"/>
                  </a:lnTo>
                  <a:lnTo>
                    <a:pt x="179958" y="33020"/>
                  </a:lnTo>
                  <a:lnTo>
                    <a:pt x="173344" y="30480"/>
                  </a:lnTo>
                  <a:close/>
                </a:path>
                <a:path w="564515" h="387350">
                  <a:moveTo>
                    <a:pt x="237023" y="137160"/>
                  </a:moveTo>
                  <a:lnTo>
                    <a:pt x="232192" y="137160"/>
                  </a:lnTo>
                  <a:lnTo>
                    <a:pt x="233190" y="146050"/>
                  </a:lnTo>
                  <a:lnTo>
                    <a:pt x="233303" y="148590"/>
                  </a:lnTo>
                  <a:lnTo>
                    <a:pt x="233415" y="151130"/>
                  </a:lnTo>
                  <a:lnTo>
                    <a:pt x="238163" y="151130"/>
                  </a:lnTo>
                  <a:lnTo>
                    <a:pt x="238043" y="147320"/>
                  </a:lnTo>
                  <a:lnTo>
                    <a:pt x="237939" y="146050"/>
                  </a:lnTo>
                  <a:lnTo>
                    <a:pt x="237836" y="144800"/>
                  </a:lnTo>
                  <a:lnTo>
                    <a:pt x="237731" y="143510"/>
                  </a:lnTo>
                  <a:lnTo>
                    <a:pt x="237627" y="142240"/>
                  </a:lnTo>
                  <a:lnTo>
                    <a:pt x="237529" y="141045"/>
                  </a:lnTo>
                  <a:lnTo>
                    <a:pt x="237023" y="137160"/>
                  </a:lnTo>
                  <a:close/>
                </a:path>
                <a:path w="564515" h="387350">
                  <a:moveTo>
                    <a:pt x="433725" y="149620"/>
                  </a:moveTo>
                  <a:lnTo>
                    <a:pt x="433928" y="149860"/>
                  </a:lnTo>
                  <a:lnTo>
                    <a:pt x="437200" y="150855"/>
                  </a:lnTo>
                  <a:lnTo>
                    <a:pt x="433725" y="149620"/>
                  </a:lnTo>
                  <a:close/>
                </a:path>
                <a:path w="564515" h="387350">
                  <a:moveTo>
                    <a:pt x="348413" y="132103"/>
                  </a:moveTo>
                  <a:lnTo>
                    <a:pt x="247793" y="132103"/>
                  </a:lnTo>
                  <a:lnTo>
                    <a:pt x="254083" y="134634"/>
                  </a:lnTo>
                  <a:lnTo>
                    <a:pt x="273929" y="138430"/>
                  </a:lnTo>
                  <a:lnTo>
                    <a:pt x="383875" y="138430"/>
                  </a:lnTo>
                  <a:lnTo>
                    <a:pt x="386887" y="140498"/>
                  </a:lnTo>
                  <a:lnTo>
                    <a:pt x="388240" y="141045"/>
                  </a:lnTo>
                  <a:lnTo>
                    <a:pt x="388215" y="141241"/>
                  </a:lnTo>
                  <a:lnTo>
                    <a:pt x="390329" y="144800"/>
                  </a:lnTo>
                  <a:lnTo>
                    <a:pt x="391428" y="148590"/>
                  </a:lnTo>
                  <a:lnTo>
                    <a:pt x="396428" y="148590"/>
                  </a:lnTo>
                  <a:lnTo>
                    <a:pt x="395707" y="146050"/>
                  </a:lnTo>
                  <a:lnTo>
                    <a:pt x="394224" y="142240"/>
                  </a:lnTo>
                  <a:lnTo>
                    <a:pt x="392125" y="139700"/>
                  </a:lnTo>
                  <a:lnTo>
                    <a:pt x="399932" y="139700"/>
                  </a:lnTo>
                  <a:lnTo>
                    <a:pt x="407540" y="137160"/>
                  </a:lnTo>
                  <a:lnTo>
                    <a:pt x="359431" y="137160"/>
                  </a:lnTo>
                  <a:lnTo>
                    <a:pt x="362616" y="135890"/>
                  </a:lnTo>
                  <a:lnTo>
                    <a:pt x="342681" y="135890"/>
                  </a:lnTo>
                  <a:lnTo>
                    <a:pt x="339141" y="134634"/>
                  </a:lnTo>
                  <a:lnTo>
                    <a:pt x="277535" y="134634"/>
                  </a:lnTo>
                  <a:lnTo>
                    <a:pt x="277299" y="134159"/>
                  </a:lnTo>
                  <a:lnTo>
                    <a:pt x="276840" y="133446"/>
                  </a:lnTo>
                  <a:lnTo>
                    <a:pt x="351088" y="133446"/>
                  </a:lnTo>
                  <a:lnTo>
                    <a:pt x="348413" y="132103"/>
                  </a:lnTo>
                  <a:close/>
                </a:path>
                <a:path w="564515" h="387350">
                  <a:moveTo>
                    <a:pt x="69846" y="141241"/>
                  </a:moveTo>
                  <a:lnTo>
                    <a:pt x="70121" y="142240"/>
                  </a:lnTo>
                  <a:lnTo>
                    <a:pt x="72024" y="147320"/>
                  </a:lnTo>
                  <a:lnTo>
                    <a:pt x="72389" y="146050"/>
                  </a:lnTo>
                  <a:lnTo>
                    <a:pt x="72824" y="144800"/>
                  </a:lnTo>
                  <a:lnTo>
                    <a:pt x="69846" y="141241"/>
                  </a:lnTo>
                  <a:close/>
                </a:path>
                <a:path w="564515" h="387350">
                  <a:moveTo>
                    <a:pt x="464631" y="114300"/>
                  </a:moveTo>
                  <a:lnTo>
                    <a:pt x="459844" y="114300"/>
                  </a:lnTo>
                  <a:lnTo>
                    <a:pt x="459937" y="115271"/>
                  </a:lnTo>
                  <a:lnTo>
                    <a:pt x="459973" y="115643"/>
                  </a:lnTo>
                  <a:lnTo>
                    <a:pt x="460089" y="116840"/>
                  </a:lnTo>
                  <a:lnTo>
                    <a:pt x="460211" y="118110"/>
                  </a:lnTo>
                  <a:lnTo>
                    <a:pt x="460334" y="119380"/>
                  </a:lnTo>
                  <a:lnTo>
                    <a:pt x="463912" y="129549"/>
                  </a:lnTo>
                  <a:lnTo>
                    <a:pt x="465665" y="135622"/>
                  </a:lnTo>
                  <a:lnTo>
                    <a:pt x="465742" y="135890"/>
                  </a:lnTo>
                  <a:lnTo>
                    <a:pt x="464360" y="139483"/>
                  </a:lnTo>
                  <a:lnTo>
                    <a:pt x="464276" y="139700"/>
                  </a:lnTo>
                  <a:lnTo>
                    <a:pt x="456487" y="146050"/>
                  </a:lnTo>
                  <a:lnTo>
                    <a:pt x="452178" y="147320"/>
                  </a:lnTo>
                  <a:lnTo>
                    <a:pt x="462555" y="147320"/>
                  </a:lnTo>
                  <a:lnTo>
                    <a:pt x="466535" y="144800"/>
                  </a:lnTo>
                  <a:lnTo>
                    <a:pt x="467716" y="143510"/>
                  </a:lnTo>
                  <a:lnTo>
                    <a:pt x="470722" y="136861"/>
                  </a:lnTo>
                  <a:lnTo>
                    <a:pt x="468542" y="128600"/>
                  </a:lnTo>
                  <a:lnTo>
                    <a:pt x="468225" y="127598"/>
                  </a:lnTo>
                  <a:lnTo>
                    <a:pt x="464985" y="118110"/>
                  </a:lnTo>
                  <a:lnTo>
                    <a:pt x="464867" y="116840"/>
                  </a:lnTo>
                  <a:lnTo>
                    <a:pt x="464756" y="115643"/>
                  </a:lnTo>
                  <a:lnTo>
                    <a:pt x="464631" y="114300"/>
                  </a:lnTo>
                  <a:close/>
                </a:path>
                <a:path w="564515" h="387350">
                  <a:moveTo>
                    <a:pt x="470722" y="136861"/>
                  </a:moveTo>
                  <a:lnTo>
                    <a:pt x="467716" y="143510"/>
                  </a:lnTo>
                  <a:lnTo>
                    <a:pt x="466535" y="144800"/>
                  </a:lnTo>
                  <a:lnTo>
                    <a:pt x="468573" y="143510"/>
                  </a:lnTo>
                  <a:lnTo>
                    <a:pt x="470801" y="137160"/>
                  </a:lnTo>
                  <a:lnTo>
                    <a:pt x="470722" y="136861"/>
                  </a:lnTo>
                  <a:close/>
                </a:path>
                <a:path w="564515" h="387350">
                  <a:moveTo>
                    <a:pt x="301135" y="140166"/>
                  </a:moveTo>
                  <a:lnTo>
                    <a:pt x="300487" y="140498"/>
                  </a:lnTo>
                  <a:lnTo>
                    <a:pt x="299726" y="141045"/>
                  </a:lnTo>
                  <a:lnTo>
                    <a:pt x="300643" y="140498"/>
                  </a:lnTo>
                  <a:lnTo>
                    <a:pt x="301135" y="140166"/>
                  </a:lnTo>
                  <a:close/>
                </a:path>
                <a:path w="564515" h="387350">
                  <a:moveTo>
                    <a:pt x="383875" y="138430"/>
                  </a:moveTo>
                  <a:lnTo>
                    <a:pt x="384915" y="139700"/>
                  </a:lnTo>
                  <a:lnTo>
                    <a:pt x="386887" y="140498"/>
                  </a:lnTo>
                  <a:lnTo>
                    <a:pt x="383875" y="138430"/>
                  </a:lnTo>
                  <a:close/>
                </a:path>
                <a:path w="564515" h="387350">
                  <a:moveTo>
                    <a:pt x="190573" y="137160"/>
                  </a:moveTo>
                  <a:lnTo>
                    <a:pt x="188421" y="138430"/>
                  </a:lnTo>
                  <a:lnTo>
                    <a:pt x="192742" y="138430"/>
                  </a:lnTo>
                  <a:lnTo>
                    <a:pt x="190573" y="137160"/>
                  </a:lnTo>
                  <a:close/>
                </a:path>
                <a:path w="564515" h="387350">
                  <a:moveTo>
                    <a:pt x="385556" y="133446"/>
                  </a:moveTo>
                  <a:lnTo>
                    <a:pt x="337383" y="133446"/>
                  </a:lnTo>
                  <a:lnTo>
                    <a:pt x="340698" y="134634"/>
                  </a:lnTo>
                  <a:lnTo>
                    <a:pt x="343946" y="135890"/>
                  </a:lnTo>
                  <a:lnTo>
                    <a:pt x="363402" y="135890"/>
                  </a:lnTo>
                  <a:lnTo>
                    <a:pt x="360028" y="137160"/>
                  </a:lnTo>
                  <a:lnTo>
                    <a:pt x="407540" y="137160"/>
                  </a:lnTo>
                  <a:lnTo>
                    <a:pt x="414700" y="134634"/>
                  </a:lnTo>
                  <a:lnTo>
                    <a:pt x="386535" y="134634"/>
                  </a:lnTo>
                  <a:lnTo>
                    <a:pt x="385556" y="133446"/>
                  </a:lnTo>
                  <a:close/>
                </a:path>
                <a:path w="564515" h="387350">
                  <a:moveTo>
                    <a:pt x="283805" y="133446"/>
                  </a:moveTo>
                  <a:lnTo>
                    <a:pt x="276944" y="133446"/>
                  </a:lnTo>
                  <a:lnTo>
                    <a:pt x="277258" y="134159"/>
                  </a:lnTo>
                  <a:lnTo>
                    <a:pt x="277537" y="134634"/>
                  </a:lnTo>
                  <a:lnTo>
                    <a:pt x="284170" y="134634"/>
                  </a:lnTo>
                  <a:lnTo>
                    <a:pt x="283805" y="133446"/>
                  </a:lnTo>
                  <a:close/>
                </a:path>
                <a:path w="564515" h="387350">
                  <a:moveTo>
                    <a:pt x="303420" y="133446"/>
                  </a:moveTo>
                  <a:lnTo>
                    <a:pt x="284288" y="133446"/>
                  </a:lnTo>
                  <a:lnTo>
                    <a:pt x="290613" y="134634"/>
                  </a:lnTo>
                  <a:lnTo>
                    <a:pt x="297216" y="134634"/>
                  </a:lnTo>
                  <a:lnTo>
                    <a:pt x="303420" y="133446"/>
                  </a:lnTo>
                  <a:close/>
                </a:path>
                <a:path w="564515" h="387350">
                  <a:moveTo>
                    <a:pt x="333303" y="133446"/>
                  </a:moveTo>
                  <a:lnTo>
                    <a:pt x="303420" y="133446"/>
                  </a:lnTo>
                  <a:lnTo>
                    <a:pt x="302607" y="134634"/>
                  </a:lnTo>
                  <a:lnTo>
                    <a:pt x="331346" y="134634"/>
                  </a:lnTo>
                  <a:lnTo>
                    <a:pt x="333303" y="133446"/>
                  </a:lnTo>
                  <a:close/>
                </a:path>
                <a:path w="564515" h="387350">
                  <a:moveTo>
                    <a:pt x="401074" y="133446"/>
                  </a:moveTo>
                  <a:lnTo>
                    <a:pt x="385879" y="133446"/>
                  </a:lnTo>
                  <a:lnTo>
                    <a:pt x="390838" y="134634"/>
                  </a:lnTo>
                  <a:lnTo>
                    <a:pt x="392682" y="134634"/>
                  </a:lnTo>
                  <a:lnTo>
                    <a:pt x="398063" y="134159"/>
                  </a:lnTo>
                  <a:lnTo>
                    <a:pt x="401074" y="133446"/>
                  </a:lnTo>
                  <a:close/>
                </a:path>
                <a:path w="564515" h="387350">
                  <a:moveTo>
                    <a:pt x="398063" y="134159"/>
                  </a:moveTo>
                  <a:lnTo>
                    <a:pt x="392682" y="134634"/>
                  </a:lnTo>
                  <a:lnTo>
                    <a:pt x="396060" y="134634"/>
                  </a:lnTo>
                  <a:lnTo>
                    <a:pt x="398063" y="134159"/>
                  </a:lnTo>
                  <a:close/>
                </a:path>
                <a:path w="564515" h="387350">
                  <a:moveTo>
                    <a:pt x="447787" y="41910"/>
                  </a:moveTo>
                  <a:lnTo>
                    <a:pt x="443496" y="41910"/>
                  </a:lnTo>
                  <a:lnTo>
                    <a:pt x="439578" y="44450"/>
                  </a:lnTo>
                  <a:lnTo>
                    <a:pt x="428101" y="74931"/>
                  </a:lnTo>
                  <a:lnTo>
                    <a:pt x="432750" y="97241"/>
                  </a:lnTo>
                  <a:lnTo>
                    <a:pt x="432632" y="103210"/>
                  </a:lnTo>
                  <a:lnTo>
                    <a:pt x="432048" y="105410"/>
                  </a:lnTo>
                  <a:lnTo>
                    <a:pt x="431668" y="106680"/>
                  </a:lnTo>
                  <a:lnTo>
                    <a:pt x="431544" y="107950"/>
                  </a:lnTo>
                  <a:lnTo>
                    <a:pt x="431420" y="109220"/>
                  </a:lnTo>
                  <a:lnTo>
                    <a:pt x="430364" y="111760"/>
                  </a:lnTo>
                  <a:lnTo>
                    <a:pt x="429016" y="116840"/>
                  </a:lnTo>
                  <a:lnTo>
                    <a:pt x="424684" y="121674"/>
                  </a:lnTo>
                  <a:lnTo>
                    <a:pt x="423569" y="123190"/>
                  </a:lnTo>
                  <a:lnTo>
                    <a:pt x="422664" y="123929"/>
                  </a:lnTo>
                  <a:lnTo>
                    <a:pt x="419912" y="127000"/>
                  </a:lnTo>
                  <a:lnTo>
                    <a:pt x="416700" y="128600"/>
                  </a:lnTo>
                  <a:lnTo>
                    <a:pt x="411977" y="131011"/>
                  </a:lnTo>
                  <a:lnTo>
                    <a:pt x="409731" y="132103"/>
                  </a:lnTo>
                  <a:lnTo>
                    <a:pt x="407051" y="133446"/>
                  </a:lnTo>
                  <a:lnTo>
                    <a:pt x="406151" y="133446"/>
                  </a:lnTo>
                  <a:lnTo>
                    <a:pt x="398063" y="134159"/>
                  </a:lnTo>
                  <a:lnTo>
                    <a:pt x="396060" y="134634"/>
                  </a:lnTo>
                  <a:lnTo>
                    <a:pt x="414703" y="134634"/>
                  </a:lnTo>
                  <a:lnTo>
                    <a:pt x="421267" y="132103"/>
                  </a:lnTo>
                  <a:lnTo>
                    <a:pt x="426348" y="132103"/>
                  </a:lnTo>
                  <a:lnTo>
                    <a:pt x="426889" y="131011"/>
                  </a:lnTo>
                  <a:lnTo>
                    <a:pt x="427893" y="127000"/>
                  </a:lnTo>
                  <a:lnTo>
                    <a:pt x="431687" y="124475"/>
                  </a:lnTo>
                  <a:lnTo>
                    <a:pt x="432852" y="123190"/>
                  </a:lnTo>
                  <a:lnTo>
                    <a:pt x="438614" y="119380"/>
                  </a:lnTo>
                  <a:lnTo>
                    <a:pt x="444487" y="115643"/>
                  </a:lnTo>
                  <a:lnTo>
                    <a:pt x="434790" y="115643"/>
                  </a:lnTo>
                  <a:lnTo>
                    <a:pt x="436398" y="111760"/>
                  </a:lnTo>
                  <a:lnTo>
                    <a:pt x="437332" y="107950"/>
                  </a:lnTo>
                  <a:lnTo>
                    <a:pt x="437450" y="102870"/>
                  </a:lnTo>
                  <a:lnTo>
                    <a:pt x="437573" y="97790"/>
                  </a:lnTo>
                  <a:lnTo>
                    <a:pt x="437604" y="96520"/>
                  </a:lnTo>
                  <a:lnTo>
                    <a:pt x="432817" y="73660"/>
                  </a:lnTo>
                  <a:lnTo>
                    <a:pt x="432901" y="60960"/>
                  </a:lnTo>
                  <a:lnTo>
                    <a:pt x="432974" y="59690"/>
                  </a:lnTo>
                  <a:lnTo>
                    <a:pt x="433047" y="58420"/>
                  </a:lnTo>
                  <a:lnTo>
                    <a:pt x="433120" y="57150"/>
                  </a:lnTo>
                  <a:lnTo>
                    <a:pt x="433246" y="54967"/>
                  </a:lnTo>
                  <a:lnTo>
                    <a:pt x="433340" y="53340"/>
                  </a:lnTo>
                  <a:lnTo>
                    <a:pt x="433414" y="52070"/>
                  </a:lnTo>
                  <a:lnTo>
                    <a:pt x="443071" y="48260"/>
                  </a:lnTo>
                  <a:lnTo>
                    <a:pt x="444579" y="47004"/>
                  </a:lnTo>
                  <a:lnTo>
                    <a:pt x="458959" y="47004"/>
                  </a:lnTo>
                  <a:lnTo>
                    <a:pt x="457822" y="45720"/>
                  </a:lnTo>
                  <a:lnTo>
                    <a:pt x="447787" y="41910"/>
                  </a:lnTo>
                  <a:close/>
                </a:path>
                <a:path w="564515" h="387350">
                  <a:moveTo>
                    <a:pt x="208906" y="60960"/>
                  </a:moveTo>
                  <a:lnTo>
                    <a:pt x="202588" y="60960"/>
                  </a:lnTo>
                  <a:lnTo>
                    <a:pt x="194609" y="73660"/>
                  </a:lnTo>
                  <a:lnTo>
                    <a:pt x="184508" y="105410"/>
                  </a:lnTo>
                  <a:lnTo>
                    <a:pt x="184403" y="106680"/>
                  </a:lnTo>
                  <a:lnTo>
                    <a:pt x="184318" y="107723"/>
                  </a:lnTo>
                  <a:lnTo>
                    <a:pt x="184195" y="109220"/>
                  </a:lnTo>
                  <a:lnTo>
                    <a:pt x="184087" y="110529"/>
                  </a:lnTo>
                  <a:lnTo>
                    <a:pt x="183986" y="111760"/>
                  </a:lnTo>
                  <a:lnTo>
                    <a:pt x="183882" y="113030"/>
                  </a:lnTo>
                  <a:lnTo>
                    <a:pt x="183778" y="114300"/>
                  </a:lnTo>
                  <a:lnTo>
                    <a:pt x="183753" y="133446"/>
                  </a:lnTo>
                  <a:lnTo>
                    <a:pt x="197480" y="133446"/>
                  </a:lnTo>
                  <a:lnTo>
                    <a:pt x="194368" y="132103"/>
                  </a:lnTo>
                  <a:lnTo>
                    <a:pt x="188481" y="132103"/>
                  </a:lnTo>
                  <a:lnTo>
                    <a:pt x="188600" y="113030"/>
                  </a:lnTo>
                  <a:lnTo>
                    <a:pt x="188703" y="111760"/>
                  </a:lnTo>
                  <a:lnTo>
                    <a:pt x="188803" y="110529"/>
                  </a:lnTo>
                  <a:lnTo>
                    <a:pt x="188909" y="109220"/>
                  </a:lnTo>
                  <a:lnTo>
                    <a:pt x="189030" y="107723"/>
                  </a:lnTo>
                  <a:lnTo>
                    <a:pt x="189114" y="106680"/>
                  </a:lnTo>
                  <a:lnTo>
                    <a:pt x="189217" y="105410"/>
                  </a:lnTo>
                  <a:lnTo>
                    <a:pt x="189320" y="104140"/>
                  </a:lnTo>
                  <a:lnTo>
                    <a:pt x="189423" y="102870"/>
                  </a:lnTo>
                  <a:lnTo>
                    <a:pt x="192780" y="88900"/>
                  </a:lnTo>
                  <a:lnTo>
                    <a:pt x="198265" y="76200"/>
                  </a:lnTo>
                  <a:lnTo>
                    <a:pt x="205779" y="64770"/>
                  </a:lnTo>
                  <a:lnTo>
                    <a:pt x="211532" y="64770"/>
                  </a:lnTo>
                  <a:lnTo>
                    <a:pt x="208906" y="60960"/>
                  </a:lnTo>
                  <a:close/>
                </a:path>
                <a:path w="564515" h="387350">
                  <a:moveTo>
                    <a:pt x="310729" y="69850"/>
                  </a:moveTo>
                  <a:lnTo>
                    <a:pt x="299313" y="69850"/>
                  </a:lnTo>
                  <a:lnTo>
                    <a:pt x="302782" y="71120"/>
                  </a:lnTo>
                  <a:lnTo>
                    <a:pt x="312856" y="74931"/>
                  </a:lnTo>
                  <a:lnTo>
                    <a:pt x="322345" y="78740"/>
                  </a:lnTo>
                  <a:lnTo>
                    <a:pt x="330146" y="91440"/>
                  </a:lnTo>
                  <a:lnTo>
                    <a:pt x="330187" y="92710"/>
                  </a:lnTo>
                  <a:lnTo>
                    <a:pt x="330309" y="96520"/>
                  </a:lnTo>
                  <a:lnTo>
                    <a:pt x="330430" y="100330"/>
                  </a:lnTo>
                  <a:lnTo>
                    <a:pt x="330552" y="104140"/>
                  </a:lnTo>
                  <a:lnTo>
                    <a:pt x="330674" y="107950"/>
                  </a:lnTo>
                  <a:lnTo>
                    <a:pt x="330796" y="111760"/>
                  </a:lnTo>
                  <a:lnTo>
                    <a:pt x="333858" y="119380"/>
                  </a:lnTo>
                  <a:lnTo>
                    <a:pt x="335010" y="120650"/>
                  </a:lnTo>
                  <a:lnTo>
                    <a:pt x="336334" y="121920"/>
                  </a:lnTo>
                  <a:lnTo>
                    <a:pt x="321399" y="127000"/>
                  </a:lnTo>
                  <a:lnTo>
                    <a:pt x="313716" y="127000"/>
                  </a:lnTo>
                  <a:lnTo>
                    <a:pt x="297524" y="129549"/>
                  </a:lnTo>
                  <a:lnTo>
                    <a:pt x="345972" y="129549"/>
                  </a:lnTo>
                  <a:lnTo>
                    <a:pt x="352206" y="132103"/>
                  </a:lnTo>
                  <a:lnTo>
                    <a:pt x="355157" y="133446"/>
                  </a:lnTo>
                  <a:lnTo>
                    <a:pt x="400843" y="133446"/>
                  </a:lnTo>
                  <a:lnTo>
                    <a:pt x="409731" y="132103"/>
                  </a:lnTo>
                  <a:lnTo>
                    <a:pt x="411908" y="131011"/>
                  </a:lnTo>
                  <a:lnTo>
                    <a:pt x="363328" y="131011"/>
                  </a:lnTo>
                  <a:lnTo>
                    <a:pt x="359796" y="129549"/>
                  </a:lnTo>
                  <a:lnTo>
                    <a:pt x="355689" y="128389"/>
                  </a:lnTo>
                  <a:lnTo>
                    <a:pt x="333887" y="128389"/>
                  </a:lnTo>
                  <a:lnTo>
                    <a:pt x="340199" y="125730"/>
                  </a:lnTo>
                  <a:lnTo>
                    <a:pt x="367967" y="125730"/>
                  </a:lnTo>
                  <a:lnTo>
                    <a:pt x="363283" y="124475"/>
                  </a:lnTo>
                  <a:lnTo>
                    <a:pt x="360669" y="124475"/>
                  </a:lnTo>
                  <a:lnTo>
                    <a:pt x="359389" y="123190"/>
                  </a:lnTo>
                  <a:lnTo>
                    <a:pt x="361896" y="121920"/>
                  </a:lnTo>
                  <a:lnTo>
                    <a:pt x="352250" y="121920"/>
                  </a:lnTo>
                  <a:lnTo>
                    <a:pt x="351996" y="120650"/>
                  </a:lnTo>
                  <a:lnTo>
                    <a:pt x="341222" y="120650"/>
                  </a:lnTo>
                  <a:lnTo>
                    <a:pt x="339502" y="119380"/>
                  </a:lnTo>
                  <a:lnTo>
                    <a:pt x="338207" y="116840"/>
                  </a:lnTo>
                  <a:lnTo>
                    <a:pt x="335506" y="110529"/>
                  </a:lnTo>
                  <a:lnTo>
                    <a:pt x="335399" y="107723"/>
                  </a:lnTo>
                  <a:lnTo>
                    <a:pt x="335282" y="104140"/>
                  </a:lnTo>
                  <a:lnTo>
                    <a:pt x="335158" y="100330"/>
                  </a:lnTo>
                  <a:lnTo>
                    <a:pt x="335034" y="96520"/>
                  </a:lnTo>
                  <a:lnTo>
                    <a:pt x="334910" y="92710"/>
                  </a:lnTo>
                  <a:lnTo>
                    <a:pt x="334830" y="90279"/>
                  </a:lnTo>
                  <a:lnTo>
                    <a:pt x="313716" y="71120"/>
                  </a:lnTo>
                  <a:lnTo>
                    <a:pt x="310729" y="69850"/>
                  </a:lnTo>
                  <a:close/>
                </a:path>
                <a:path w="564515" h="387350">
                  <a:moveTo>
                    <a:pt x="372709" y="127000"/>
                  </a:moveTo>
                  <a:lnTo>
                    <a:pt x="353674" y="127000"/>
                  </a:lnTo>
                  <a:lnTo>
                    <a:pt x="354424" y="127598"/>
                  </a:lnTo>
                  <a:lnTo>
                    <a:pt x="356507" y="128389"/>
                  </a:lnTo>
                  <a:lnTo>
                    <a:pt x="356766" y="128389"/>
                  </a:lnTo>
                  <a:lnTo>
                    <a:pt x="369341" y="131011"/>
                  </a:lnTo>
                  <a:lnTo>
                    <a:pt x="411908" y="131011"/>
                  </a:lnTo>
                  <a:lnTo>
                    <a:pt x="414826" y="129549"/>
                  </a:lnTo>
                  <a:lnTo>
                    <a:pt x="391582" y="129549"/>
                  </a:lnTo>
                  <a:lnTo>
                    <a:pt x="372709" y="127000"/>
                  </a:lnTo>
                  <a:close/>
                </a:path>
                <a:path w="564515" h="387350">
                  <a:moveTo>
                    <a:pt x="431687" y="124475"/>
                  </a:moveTo>
                  <a:lnTo>
                    <a:pt x="427893" y="127000"/>
                  </a:lnTo>
                  <a:lnTo>
                    <a:pt x="426909" y="131011"/>
                  </a:lnTo>
                  <a:lnTo>
                    <a:pt x="428083" y="128600"/>
                  </a:lnTo>
                  <a:lnTo>
                    <a:pt x="428188" y="128389"/>
                  </a:lnTo>
                  <a:lnTo>
                    <a:pt x="428855" y="127598"/>
                  </a:lnTo>
                  <a:lnTo>
                    <a:pt x="431687" y="124475"/>
                  </a:lnTo>
                  <a:close/>
                </a:path>
                <a:path w="564515" h="387350">
                  <a:moveTo>
                    <a:pt x="446380" y="38100"/>
                  </a:moveTo>
                  <a:lnTo>
                    <a:pt x="437326" y="38100"/>
                  </a:lnTo>
                  <a:lnTo>
                    <a:pt x="429513" y="43180"/>
                  </a:lnTo>
                  <a:lnTo>
                    <a:pt x="425683" y="52070"/>
                  </a:lnTo>
                  <a:lnTo>
                    <a:pt x="423789" y="58420"/>
                  </a:lnTo>
                  <a:lnTo>
                    <a:pt x="423066" y="63500"/>
                  </a:lnTo>
                  <a:lnTo>
                    <a:pt x="422969" y="72390"/>
                  </a:lnTo>
                  <a:lnTo>
                    <a:pt x="424040" y="80010"/>
                  </a:lnTo>
                  <a:lnTo>
                    <a:pt x="424365" y="81280"/>
                  </a:lnTo>
                  <a:lnTo>
                    <a:pt x="426566" y="92456"/>
                  </a:lnTo>
                  <a:lnTo>
                    <a:pt x="426616" y="92710"/>
                  </a:lnTo>
                  <a:lnTo>
                    <a:pt x="426888" y="95250"/>
                  </a:lnTo>
                  <a:lnTo>
                    <a:pt x="426860" y="107950"/>
                  </a:lnTo>
                  <a:lnTo>
                    <a:pt x="400739" y="129549"/>
                  </a:lnTo>
                  <a:lnTo>
                    <a:pt x="414826" y="129549"/>
                  </a:lnTo>
                  <a:lnTo>
                    <a:pt x="431643" y="106939"/>
                  </a:lnTo>
                  <a:lnTo>
                    <a:pt x="431563" y="95250"/>
                  </a:lnTo>
                  <a:lnTo>
                    <a:pt x="431443" y="93980"/>
                  </a:lnTo>
                  <a:lnTo>
                    <a:pt x="431323" y="92710"/>
                  </a:lnTo>
                  <a:lnTo>
                    <a:pt x="429783" y="85280"/>
                  </a:lnTo>
                  <a:lnTo>
                    <a:pt x="429010" y="81280"/>
                  </a:lnTo>
                  <a:lnTo>
                    <a:pt x="428685" y="78740"/>
                  </a:lnTo>
                  <a:lnTo>
                    <a:pt x="427699" y="72390"/>
                  </a:lnTo>
                  <a:lnTo>
                    <a:pt x="427594" y="66040"/>
                  </a:lnTo>
                  <a:lnTo>
                    <a:pt x="428375" y="59690"/>
                  </a:lnTo>
                  <a:lnTo>
                    <a:pt x="429927" y="54967"/>
                  </a:lnTo>
                  <a:lnTo>
                    <a:pt x="430045" y="54610"/>
                  </a:lnTo>
                  <a:lnTo>
                    <a:pt x="432462" y="48260"/>
                  </a:lnTo>
                  <a:lnTo>
                    <a:pt x="437941" y="41910"/>
                  </a:lnTo>
                  <a:lnTo>
                    <a:pt x="458863" y="41910"/>
                  </a:lnTo>
                  <a:lnTo>
                    <a:pt x="454405" y="39370"/>
                  </a:lnTo>
                  <a:lnTo>
                    <a:pt x="446380" y="38100"/>
                  </a:lnTo>
                  <a:close/>
                </a:path>
                <a:path w="564515" h="387350">
                  <a:moveTo>
                    <a:pt x="367967" y="125730"/>
                  </a:moveTo>
                  <a:lnTo>
                    <a:pt x="340743" y="125730"/>
                  </a:lnTo>
                  <a:lnTo>
                    <a:pt x="339797" y="127000"/>
                  </a:lnTo>
                  <a:lnTo>
                    <a:pt x="335859" y="128389"/>
                  </a:lnTo>
                  <a:lnTo>
                    <a:pt x="355414" y="128389"/>
                  </a:lnTo>
                  <a:lnTo>
                    <a:pt x="354424" y="127598"/>
                  </a:lnTo>
                  <a:lnTo>
                    <a:pt x="352847" y="127000"/>
                  </a:lnTo>
                  <a:lnTo>
                    <a:pt x="372709" y="127000"/>
                  </a:lnTo>
                  <a:lnTo>
                    <a:pt x="367967" y="125730"/>
                  </a:lnTo>
                  <a:close/>
                </a:path>
                <a:path w="564515" h="387350">
                  <a:moveTo>
                    <a:pt x="517501" y="123190"/>
                  </a:moveTo>
                  <a:lnTo>
                    <a:pt x="517607" y="124475"/>
                  </a:lnTo>
                  <a:lnTo>
                    <a:pt x="517739" y="125730"/>
                  </a:lnTo>
                  <a:lnTo>
                    <a:pt x="517841" y="128389"/>
                  </a:lnTo>
                  <a:lnTo>
                    <a:pt x="517959" y="127598"/>
                  </a:lnTo>
                  <a:lnTo>
                    <a:pt x="518165" y="125730"/>
                  </a:lnTo>
                  <a:lnTo>
                    <a:pt x="517501" y="123190"/>
                  </a:lnTo>
                  <a:close/>
                </a:path>
                <a:path w="564515" h="387350">
                  <a:moveTo>
                    <a:pt x="353674" y="127000"/>
                  </a:moveTo>
                  <a:lnTo>
                    <a:pt x="352847" y="127000"/>
                  </a:lnTo>
                  <a:lnTo>
                    <a:pt x="354424" y="127598"/>
                  </a:lnTo>
                  <a:lnTo>
                    <a:pt x="353674" y="127000"/>
                  </a:lnTo>
                  <a:close/>
                </a:path>
                <a:path w="564515" h="387350">
                  <a:moveTo>
                    <a:pt x="70467" y="95250"/>
                  </a:moveTo>
                  <a:lnTo>
                    <a:pt x="50849" y="115271"/>
                  </a:lnTo>
                  <a:lnTo>
                    <a:pt x="50774" y="115643"/>
                  </a:lnTo>
                  <a:lnTo>
                    <a:pt x="50720" y="115908"/>
                  </a:lnTo>
                  <a:lnTo>
                    <a:pt x="50609" y="117192"/>
                  </a:lnTo>
                  <a:lnTo>
                    <a:pt x="51360" y="120650"/>
                  </a:lnTo>
                  <a:lnTo>
                    <a:pt x="54019" y="124475"/>
                  </a:lnTo>
                  <a:lnTo>
                    <a:pt x="53535" y="125730"/>
                  </a:lnTo>
                  <a:lnTo>
                    <a:pt x="67551" y="125730"/>
                  </a:lnTo>
                  <a:lnTo>
                    <a:pt x="64255" y="124475"/>
                  </a:lnTo>
                  <a:lnTo>
                    <a:pt x="59642" y="124475"/>
                  </a:lnTo>
                  <a:lnTo>
                    <a:pt x="58954" y="123190"/>
                  </a:lnTo>
                  <a:lnTo>
                    <a:pt x="58316" y="123190"/>
                  </a:lnTo>
                  <a:lnTo>
                    <a:pt x="55987" y="119380"/>
                  </a:lnTo>
                  <a:lnTo>
                    <a:pt x="55499" y="117192"/>
                  </a:lnTo>
                  <a:lnTo>
                    <a:pt x="55605" y="115908"/>
                  </a:lnTo>
                  <a:lnTo>
                    <a:pt x="56933" y="109220"/>
                  </a:lnTo>
                  <a:lnTo>
                    <a:pt x="60136" y="105410"/>
                  </a:lnTo>
                  <a:lnTo>
                    <a:pt x="64403" y="102870"/>
                  </a:lnTo>
                  <a:lnTo>
                    <a:pt x="70085" y="100330"/>
                  </a:lnTo>
                  <a:lnTo>
                    <a:pt x="89774" y="100330"/>
                  </a:lnTo>
                  <a:lnTo>
                    <a:pt x="87898" y="99060"/>
                  </a:lnTo>
                  <a:lnTo>
                    <a:pt x="84709" y="97241"/>
                  </a:lnTo>
                  <a:lnTo>
                    <a:pt x="82982" y="96520"/>
                  </a:lnTo>
                  <a:lnTo>
                    <a:pt x="83441" y="96520"/>
                  </a:lnTo>
                  <a:lnTo>
                    <a:pt x="70467" y="95250"/>
                  </a:lnTo>
                  <a:close/>
                </a:path>
                <a:path w="564515" h="387350">
                  <a:moveTo>
                    <a:pt x="240046" y="120650"/>
                  </a:moveTo>
                  <a:lnTo>
                    <a:pt x="234473" y="120650"/>
                  </a:lnTo>
                  <a:lnTo>
                    <a:pt x="234916" y="121674"/>
                  </a:lnTo>
                  <a:lnTo>
                    <a:pt x="235023" y="121920"/>
                  </a:lnTo>
                  <a:lnTo>
                    <a:pt x="235429" y="123929"/>
                  </a:lnTo>
                  <a:lnTo>
                    <a:pt x="235540" y="124475"/>
                  </a:lnTo>
                  <a:lnTo>
                    <a:pt x="270679" y="124475"/>
                  </a:lnTo>
                  <a:lnTo>
                    <a:pt x="263383" y="123190"/>
                  </a:lnTo>
                  <a:lnTo>
                    <a:pt x="242014" y="123190"/>
                  </a:lnTo>
                  <a:lnTo>
                    <a:pt x="240901" y="121674"/>
                  </a:lnTo>
                  <a:lnTo>
                    <a:pt x="240046" y="120650"/>
                  </a:lnTo>
                  <a:close/>
                </a:path>
                <a:path w="564515" h="387350">
                  <a:moveTo>
                    <a:pt x="424503" y="121920"/>
                  </a:moveTo>
                  <a:lnTo>
                    <a:pt x="423493" y="123003"/>
                  </a:lnTo>
                  <a:lnTo>
                    <a:pt x="422664" y="123929"/>
                  </a:lnTo>
                  <a:lnTo>
                    <a:pt x="423569" y="123190"/>
                  </a:lnTo>
                  <a:lnTo>
                    <a:pt x="424503" y="121920"/>
                  </a:lnTo>
                  <a:close/>
                </a:path>
                <a:path w="564515" h="387350">
                  <a:moveTo>
                    <a:pt x="246051" y="120650"/>
                  </a:moveTo>
                  <a:lnTo>
                    <a:pt x="240200" y="120650"/>
                  </a:lnTo>
                  <a:lnTo>
                    <a:pt x="240938" y="121674"/>
                  </a:lnTo>
                  <a:lnTo>
                    <a:pt x="241151" y="121920"/>
                  </a:lnTo>
                  <a:lnTo>
                    <a:pt x="242546" y="123190"/>
                  </a:lnTo>
                  <a:lnTo>
                    <a:pt x="263383" y="123190"/>
                  </a:lnTo>
                  <a:lnTo>
                    <a:pt x="256175" y="121920"/>
                  </a:lnTo>
                  <a:lnTo>
                    <a:pt x="249656" y="121920"/>
                  </a:lnTo>
                  <a:lnTo>
                    <a:pt x="246051" y="120650"/>
                  </a:lnTo>
                  <a:close/>
                </a:path>
                <a:path w="564515" h="387350">
                  <a:moveTo>
                    <a:pt x="368724" y="8890"/>
                  </a:moveTo>
                  <a:lnTo>
                    <a:pt x="346630" y="8890"/>
                  </a:lnTo>
                  <a:lnTo>
                    <a:pt x="356296" y="10160"/>
                  </a:lnTo>
                  <a:lnTo>
                    <a:pt x="363591" y="11430"/>
                  </a:lnTo>
                  <a:lnTo>
                    <a:pt x="400814" y="33020"/>
                  </a:lnTo>
                  <a:lnTo>
                    <a:pt x="402214" y="35122"/>
                  </a:lnTo>
                  <a:lnTo>
                    <a:pt x="402698" y="35560"/>
                  </a:lnTo>
                  <a:lnTo>
                    <a:pt x="403018" y="36328"/>
                  </a:lnTo>
                  <a:lnTo>
                    <a:pt x="407580" y="43180"/>
                  </a:lnTo>
                  <a:lnTo>
                    <a:pt x="408868" y="49530"/>
                  </a:lnTo>
                  <a:lnTo>
                    <a:pt x="409031" y="50800"/>
                  </a:lnTo>
                  <a:lnTo>
                    <a:pt x="410086" y="53340"/>
                  </a:lnTo>
                  <a:lnTo>
                    <a:pt x="409971" y="54967"/>
                  </a:lnTo>
                  <a:lnTo>
                    <a:pt x="410929" y="59690"/>
                  </a:lnTo>
                  <a:lnTo>
                    <a:pt x="409631" y="64770"/>
                  </a:lnTo>
                  <a:lnTo>
                    <a:pt x="409186" y="66040"/>
                  </a:lnTo>
                  <a:lnTo>
                    <a:pt x="409096" y="67310"/>
                  </a:lnTo>
                  <a:lnTo>
                    <a:pt x="409006" y="68580"/>
                  </a:lnTo>
                  <a:lnTo>
                    <a:pt x="408916" y="69850"/>
                  </a:lnTo>
                  <a:lnTo>
                    <a:pt x="407764" y="72079"/>
                  </a:lnTo>
                  <a:lnTo>
                    <a:pt x="383556" y="102870"/>
                  </a:lnTo>
                  <a:lnTo>
                    <a:pt x="366383" y="114300"/>
                  </a:lnTo>
                  <a:lnTo>
                    <a:pt x="364465" y="115271"/>
                  </a:lnTo>
                  <a:lnTo>
                    <a:pt x="363842" y="115643"/>
                  </a:lnTo>
                  <a:lnTo>
                    <a:pt x="363222" y="115908"/>
                  </a:lnTo>
                  <a:lnTo>
                    <a:pt x="352770" y="121920"/>
                  </a:lnTo>
                  <a:lnTo>
                    <a:pt x="361896" y="121920"/>
                  </a:lnTo>
                  <a:lnTo>
                    <a:pt x="369416" y="118110"/>
                  </a:lnTo>
                  <a:lnTo>
                    <a:pt x="407071" y="85096"/>
                  </a:lnTo>
                  <a:lnTo>
                    <a:pt x="415497" y="55880"/>
                  </a:lnTo>
                  <a:lnTo>
                    <a:pt x="411862" y="40675"/>
                  </a:lnTo>
                  <a:lnTo>
                    <a:pt x="411583" y="40264"/>
                  </a:lnTo>
                  <a:lnTo>
                    <a:pt x="404549" y="30480"/>
                  </a:lnTo>
                  <a:lnTo>
                    <a:pt x="393915" y="20320"/>
                  </a:lnTo>
                  <a:lnTo>
                    <a:pt x="380488" y="12700"/>
                  </a:lnTo>
                  <a:lnTo>
                    <a:pt x="368724" y="8890"/>
                  </a:lnTo>
                  <a:close/>
                </a:path>
                <a:path w="564515" h="387350">
                  <a:moveTo>
                    <a:pt x="244922" y="119380"/>
                  </a:moveTo>
                  <a:lnTo>
                    <a:pt x="239378" y="119380"/>
                  </a:lnTo>
                  <a:lnTo>
                    <a:pt x="240046" y="120650"/>
                  </a:lnTo>
                  <a:lnTo>
                    <a:pt x="240938" y="121674"/>
                  </a:lnTo>
                  <a:lnTo>
                    <a:pt x="240200" y="120650"/>
                  </a:lnTo>
                  <a:lnTo>
                    <a:pt x="246051" y="120650"/>
                  </a:lnTo>
                  <a:lnTo>
                    <a:pt x="244922" y="119380"/>
                  </a:lnTo>
                  <a:close/>
                </a:path>
                <a:path w="564515" h="387350">
                  <a:moveTo>
                    <a:pt x="317556" y="64770"/>
                  </a:moveTo>
                  <a:lnTo>
                    <a:pt x="296381" y="64770"/>
                  </a:lnTo>
                  <a:lnTo>
                    <a:pt x="307221" y="67310"/>
                  </a:lnTo>
                  <a:lnTo>
                    <a:pt x="321328" y="73660"/>
                  </a:lnTo>
                  <a:lnTo>
                    <a:pt x="335652" y="95250"/>
                  </a:lnTo>
                  <a:lnTo>
                    <a:pt x="335679" y="95485"/>
                  </a:lnTo>
                  <a:lnTo>
                    <a:pt x="335796" y="96520"/>
                  </a:lnTo>
                  <a:lnTo>
                    <a:pt x="335867" y="109220"/>
                  </a:lnTo>
                  <a:lnTo>
                    <a:pt x="337923" y="115271"/>
                  </a:lnTo>
                  <a:lnTo>
                    <a:pt x="338071" y="115643"/>
                  </a:lnTo>
                  <a:lnTo>
                    <a:pt x="339667" y="118110"/>
                  </a:lnTo>
                  <a:lnTo>
                    <a:pt x="341730" y="120650"/>
                  </a:lnTo>
                  <a:lnTo>
                    <a:pt x="351996" y="120650"/>
                  </a:lnTo>
                  <a:lnTo>
                    <a:pt x="358081" y="118110"/>
                  </a:lnTo>
                  <a:lnTo>
                    <a:pt x="346759" y="118110"/>
                  </a:lnTo>
                  <a:lnTo>
                    <a:pt x="344336" y="116840"/>
                  </a:lnTo>
                  <a:lnTo>
                    <a:pt x="342492" y="114300"/>
                  </a:lnTo>
                  <a:lnTo>
                    <a:pt x="340589" y="107950"/>
                  </a:lnTo>
                  <a:lnTo>
                    <a:pt x="340524" y="96520"/>
                  </a:lnTo>
                  <a:lnTo>
                    <a:pt x="339685" y="88900"/>
                  </a:lnTo>
                  <a:lnTo>
                    <a:pt x="331068" y="76200"/>
                  </a:lnTo>
                  <a:lnTo>
                    <a:pt x="337980" y="76200"/>
                  </a:lnTo>
                  <a:lnTo>
                    <a:pt x="344989" y="74931"/>
                  </a:lnTo>
                  <a:lnTo>
                    <a:pt x="349229" y="72390"/>
                  </a:lnTo>
                  <a:lnTo>
                    <a:pt x="338816" y="72390"/>
                  </a:lnTo>
                  <a:lnTo>
                    <a:pt x="324797" y="69850"/>
                  </a:lnTo>
                  <a:lnTo>
                    <a:pt x="318497" y="66040"/>
                  </a:lnTo>
                  <a:lnTo>
                    <a:pt x="317556" y="64770"/>
                  </a:lnTo>
                  <a:close/>
                </a:path>
                <a:path w="564515" h="387350">
                  <a:moveTo>
                    <a:pt x="105223" y="117192"/>
                  </a:moveTo>
                  <a:lnTo>
                    <a:pt x="106383" y="119380"/>
                  </a:lnTo>
                  <a:lnTo>
                    <a:pt x="105847" y="118110"/>
                  </a:lnTo>
                  <a:lnTo>
                    <a:pt x="105223" y="117192"/>
                  </a:lnTo>
                  <a:close/>
                </a:path>
                <a:path w="564515" h="387350">
                  <a:moveTo>
                    <a:pt x="369850" y="13970"/>
                  </a:moveTo>
                  <a:lnTo>
                    <a:pt x="339898" y="13970"/>
                  </a:lnTo>
                  <a:lnTo>
                    <a:pt x="350158" y="15240"/>
                  </a:lnTo>
                  <a:lnTo>
                    <a:pt x="358981" y="16510"/>
                  </a:lnTo>
                  <a:lnTo>
                    <a:pt x="399896" y="40264"/>
                  </a:lnTo>
                  <a:lnTo>
                    <a:pt x="405423" y="53340"/>
                  </a:lnTo>
                  <a:lnTo>
                    <a:pt x="405324" y="54610"/>
                  </a:lnTo>
                  <a:lnTo>
                    <a:pt x="405224" y="55880"/>
                  </a:lnTo>
                  <a:lnTo>
                    <a:pt x="405125" y="57150"/>
                  </a:lnTo>
                  <a:lnTo>
                    <a:pt x="405025" y="58420"/>
                  </a:lnTo>
                  <a:lnTo>
                    <a:pt x="404926" y="59690"/>
                  </a:lnTo>
                  <a:lnTo>
                    <a:pt x="404826" y="60960"/>
                  </a:lnTo>
                  <a:lnTo>
                    <a:pt x="404727" y="62230"/>
                  </a:lnTo>
                  <a:lnTo>
                    <a:pt x="404627" y="63500"/>
                  </a:lnTo>
                  <a:lnTo>
                    <a:pt x="404527" y="64770"/>
                  </a:lnTo>
                  <a:lnTo>
                    <a:pt x="404428" y="66040"/>
                  </a:lnTo>
                  <a:lnTo>
                    <a:pt x="404328" y="67310"/>
                  </a:lnTo>
                  <a:lnTo>
                    <a:pt x="404229" y="68580"/>
                  </a:lnTo>
                  <a:lnTo>
                    <a:pt x="372711" y="104140"/>
                  </a:lnTo>
                  <a:lnTo>
                    <a:pt x="346759" y="118110"/>
                  </a:lnTo>
                  <a:lnTo>
                    <a:pt x="358081" y="118110"/>
                  </a:lnTo>
                  <a:lnTo>
                    <a:pt x="363222" y="115908"/>
                  </a:lnTo>
                  <a:lnTo>
                    <a:pt x="363663" y="115643"/>
                  </a:lnTo>
                  <a:lnTo>
                    <a:pt x="364416" y="115271"/>
                  </a:lnTo>
                  <a:lnTo>
                    <a:pt x="401038" y="85096"/>
                  </a:lnTo>
                  <a:lnTo>
                    <a:pt x="409366" y="63500"/>
                  </a:lnTo>
                  <a:lnTo>
                    <a:pt x="409456" y="62230"/>
                  </a:lnTo>
                  <a:lnTo>
                    <a:pt x="409546" y="60960"/>
                  </a:lnTo>
                  <a:lnTo>
                    <a:pt x="409636" y="59690"/>
                  </a:lnTo>
                  <a:lnTo>
                    <a:pt x="409726" y="58420"/>
                  </a:lnTo>
                  <a:lnTo>
                    <a:pt x="409816" y="57150"/>
                  </a:lnTo>
                  <a:lnTo>
                    <a:pt x="409898" y="54610"/>
                  </a:lnTo>
                  <a:lnTo>
                    <a:pt x="409216" y="51246"/>
                  </a:lnTo>
                  <a:lnTo>
                    <a:pt x="409126" y="50800"/>
                  </a:lnTo>
                  <a:lnTo>
                    <a:pt x="408503" y="49530"/>
                  </a:lnTo>
                  <a:lnTo>
                    <a:pt x="403018" y="36328"/>
                  </a:lnTo>
                  <a:lnTo>
                    <a:pt x="402214" y="35122"/>
                  </a:lnTo>
                  <a:lnTo>
                    <a:pt x="390162" y="24222"/>
                  </a:lnTo>
                  <a:lnTo>
                    <a:pt x="387806" y="22860"/>
                  </a:lnTo>
                  <a:lnTo>
                    <a:pt x="376539" y="16510"/>
                  </a:lnTo>
                  <a:lnTo>
                    <a:pt x="369850" y="13970"/>
                  </a:lnTo>
                  <a:close/>
                </a:path>
                <a:path w="564515" h="387350">
                  <a:moveTo>
                    <a:pt x="364465" y="115271"/>
                  </a:moveTo>
                  <a:lnTo>
                    <a:pt x="363125" y="115908"/>
                  </a:lnTo>
                  <a:lnTo>
                    <a:pt x="363842" y="115643"/>
                  </a:lnTo>
                  <a:lnTo>
                    <a:pt x="364465" y="115271"/>
                  </a:lnTo>
                  <a:close/>
                </a:path>
                <a:path w="564515" h="387350">
                  <a:moveTo>
                    <a:pt x="458959" y="47004"/>
                  </a:moveTo>
                  <a:lnTo>
                    <a:pt x="447530" y="47004"/>
                  </a:lnTo>
                  <a:lnTo>
                    <a:pt x="448898" y="48260"/>
                  </a:lnTo>
                  <a:lnTo>
                    <a:pt x="455009" y="49530"/>
                  </a:lnTo>
                  <a:lnTo>
                    <a:pt x="459584" y="54610"/>
                  </a:lnTo>
                  <a:lnTo>
                    <a:pt x="464167" y="74931"/>
                  </a:lnTo>
                  <a:lnTo>
                    <a:pt x="463387" y="82550"/>
                  </a:lnTo>
                  <a:lnTo>
                    <a:pt x="462063" y="90279"/>
                  </a:lnTo>
                  <a:lnTo>
                    <a:pt x="461351" y="93980"/>
                  </a:lnTo>
                  <a:lnTo>
                    <a:pt x="460774" y="97241"/>
                  </a:lnTo>
                  <a:lnTo>
                    <a:pt x="460677" y="97790"/>
                  </a:lnTo>
                  <a:lnTo>
                    <a:pt x="460592" y="98462"/>
                  </a:lnTo>
                  <a:lnTo>
                    <a:pt x="460517" y="99060"/>
                  </a:lnTo>
                  <a:lnTo>
                    <a:pt x="460445" y="99634"/>
                  </a:lnTo>
                  <a:lnTo>
                    <a:pt x="460358" y="100330"/>
                  </a:lnTo>
                  <a:lnTo>
                    <a:pt x="460243" y="101600"/>
                  </a:lnTo>
                  <a:lnTo>
                    <a:pt x="460127" y="102870"/>
                  </a:lnTo>
                  <a:lnTo>
                    <a:pt x="454619" y="105410"/>
                  </a:lnTo>
                  <a:lnTo>
                    <a:pt x="449235" y="107950"/>
                  </a:lnTo>
                  <a:lnTo>
                    <a:pt x="443936" y="110529"/>
                  </a:lnTo>
                  <a:lnTo>
                    <a:pt x="437379" y="114300"/>
                  </a:lnTo>
                  <a:lnTo>
                    <a:pt x="434673" y="115643"/>
                  </a:lnTo>
                  <a:lnTo>
                    <a:pt x="444485" y="115643"/>
                  </a:lnTo>
                  <a:lnTo>
                    <a:pt x="450665" y="111760"/>
                  </a:lnTo>
                  <a:lnTo>
                    <a:pt x="455012" y="110529"/>
                  </a:lnTo>
                  <a:lnTo>
                    <a:pt x="457441" y="109220"/>
                  </a:lnTo>
                  <a:lnTo>
                    <a:pt x="459731" y="107950"/>
                  </a:lnTo>
                  <a:lnTo>
                    <a:pt x="473088" y="107950"/>
                  </a:lnTo>
                  <a:lnTo>
                    <a:pt x="476463" y="106680"/>
                  </a:lnTo>
                  <a:lnTo>
                    <a:pt x="464548" y="106680"/>
                  </a:lnTo>
                  <a:lnTo>
                    <a:pt x="464578" y="105410"/>
                  </a:lnTo>
                  <a:lnTo>
                    <a:pt x="480015" y="105410"/>
                  </a:lnTo>
                  <a:lnTo>
                    <a:pt x="483567" y="104140"/>
                  </a:lnTo>
                  <a:lnTo>
                    <a:pt x="470009" y="104140"/>
                  </a:lnTo>
                  <a:lnTo>
                    <a:pt x="478992" y="100330"/>
                  </a:lnTo>
                  <a:lnTo>
                    <a:pt x="465139" y="100330"/>
                  </a:lnTo>
                  <a:lnTo>
                    <a:pt x="465230" y="99634"/>
                  </a:lnTo>
                  <a:lnTo>
                    <a:pt x="465305" y="99060"/>
                  </a:lnTo>
                  <a:lnTo>
                    <a:pt x="466735" y="91440"/>
                  </a:lnTo>
                  <a:lnTo>
                    <a:pt x="468085" y="82550"/>
                  </a:lnTo>
                  <a:lnTo>
                    <a:pt x="468890" y="74931"/>
                  </a:lnTo>
                  <a:lnTo>
                    <a:pt x="468767" y="72079"/>
                  </a:lnTo>
                  <a:lnTo>
                    <a:pt x="468671" y="69850"/>
                  </a:lnTo>
                  <a:lnTo>
                    <a:pt x="468562" y="67310"/>
                  </a:lnTo>
                  <a:lnTo>
                    <a:pt x="468508" y="66040"/>
                  </a:lnTo>
                  <a:lnTo>
                    <a:pt x="466297" y="58420"/>
                  </a:lnTo>
                  <a:lnTo>
                    <a:pt x="463443" y="52070"/>
                  </a:lnTo>
                  <a:lnTo>
                    <a:pt x="458959" y="47004"/>
                  </a:lnTo>
                  <a:close/>
                </a:path>
                <a:path w="564515" h="387350">
                  <a:moveTo>
                    <a:pt x="215353" y="60960"/>
                  </a:moveTo>
                  <a:lnTo>
                    <a:pt x="208906" y="60960"/>
                  </a:lnTo>
                  <a:lnTo>
                    <a:pt x="213539" y="67310"/>
                  </a:lnTo>
                  <a:lnTo>
                    <a:pt x="217535" y="73660"/>
                  </a:lnTo>
                  <a:lnTo>
                    <a:pt x="221228" y="81280"/>
                  </a:lnTo>
                  <a:lnTo>
                    <a:pt x="224466" y="87630"/>
                  </a:lnTo>
                  <a:lnTo>
                    <a:pt x="227379" y="95250"/>
                  </a:lnTo>
                  <a:lnTo>
                    <a:pt x="229967" y="102870"/>
                  </a:lnTo>
                  <a:lnTo>
                    <a:pt x="232225" y="110529"/>
                  </a:lnTo>
                  <a:lnTo>
                    <a:pt x="232150" y="111760"/>
                  </a:lnTo>
                  <a:lnTo>
                    <a:pt x="237446" y="111760"/>
                  </a:lnTo>
                  <a:lnTo>
                    <a:pt x="237039" y="110529"/>
                  </a:lnTo>
                  <a:lnTo>
                    <a:pt x="237109" y="109220"/>
                  </a:lnTo>
                  <a:lnTo>
                    <a:pt x="239272" y="101600"/>
                  </a:lnTo>
                  <a:lnTo>
                    <a:pt x="234745" y="101600"/>
                  </a:lnTo>
                  <a:lnTo>
                    <a:pt x="232198" y="93980"/>
                  </a:lnTo>
                  <a:lnTo>
                    <a:pt x="229101" y="86360"/>
                  </a:lnTo>
                  <a:lnTo>
                    <a:pt x="221512" y="71120"/>
                  </a:lnTo>
                  <a:lnTo>
                    <a:pt x="217204" y="63500"/>
                  </a:lnTo>
                  <a:lnTo>
                    <a:pt x="215353" y="60960"/>
                  </a:lnTo>
                  <a:close/>
                </a:path>
                <a:path w="564515" h="387350">
                  <a:moveTo>
                    <a:pt x="304071" y="67310"/>
                  </a:moveTo>
                  <a:lnTo>
                    <a:pt x="290749" y="67310"/>
                  </a:lnTo>
                  <a:lnTo>
                    <a:pt x="291133" y="68580"/>
                  </a:lnTo>
                  <a:lnTo>
                    <a:pt x="290832" y="69850"/>
                  </a:lnTo>
                  <a:lnTo>
                    <a:pt x="290418" y="71120"/>
                  </a:lnTo>
                  <a:lnTo>
                    <a:pt x="286080" y="81280"/>
                  </a:lnTo>
                  <a:lnTo>
                    <a:pt x="276568" y="85096"/>
                  </a:lnTo>
                  <a:lnTo>
                    <a:pt x="268137" y="87630"/>
                  </a:lnTo>
                  <a:lnTo>
                    <a:pt x="264786" y="88900"/>
                  </a:lnTo>
                  <a:lnTo>
                    <a:pt x="257740" y="90279"/>
                  </a:lnTo>
                  <a:lnTo>
                    <a:pt x="258285" y="90279"/>
                  </a:lnTo>
                  <a:lnTo>
                    <a:pt x="252885" y="92456"/>
                  </a:lnTo>
                  <a:lnTo>
                    <a:pt x="246838" y="96520"/>
                  </a:lnTo>
                  <a:lnTo>
                    <a:pt x="241819" y="101600"/>
                  </a:lnTo>
                  <a:lnTo>
                    <a:pt x="239107" y="104140"/>
                  </a:lnTo>
                  <a:lnTo>
                    <a:pt x="237706" y="107723"/>
                  </a:lnTo>
                  <a:lnTo>
                    <a:pt x="237617" y="107950"/>
                  </a:lnTo>
                  <a:lnTo>
                    <a:pt x="237560" y="109220"/>
                  </a:lnTo>
                  <a:lnTo>
                    <a:pt x="237446" y="111760"/>
                  </a:lnTo>
                  <a:lnTo>
                    <a:pt x="241341" y="111760"/>
                  </a:lnTo>
                  <a:lnTo>
                    <a:pt x="240865" y="110529"/>
                  </a:lnTo>
                  <a:lnTo>
                    <a:pt x="241633" y="109220"/>
                  </a:lnTo>
                  <a:lnTo>
                    <a:pt x="243982" y="105410"/>
                  </a:lnTo>
                  <a:lnTo>
                    <a:pt x="250684" y="97790"/>
                  </a:lnTo>
                  <a:lnTo>
                    <a:pt x="269620" y="92710"/>
                  </a:lnTo>
                  <a:lnTo>
                    <a:pt x="271305" y="91440"/>
                  </a:lnTo>
                  <a:lnTo>
                    <a:pt x="295684" y="69850"/>
                  </a:lnTo>
                  <a:lnTo>
                    <a:pt x="310729" y="69850"/>
                  </a:lnTo>
                  <a:lnTo>
                    <a:pt x="307741" y="68580"/>
                  </a:lnTo>
                  <a:lnTo>
                    <a:pt x="304071" y="67310"/>
                  </a:lnTo>
                  <a:close/>
                </a:path>
                <a:path w="564515" h="387350">
                  <a:moveTo>
                    <a:pt x="431643" y="106939"/>
                  </a:moveTo>
                  <a:lnTo>
                    <a:pt x="430364" y="111760"/>
                  </a:lnTo>
                  <a:lnTo>
                    <a:pt x="431420" y="109220"/>
                  </a:lnTo>
                  <a:lnTo>
                    <a:pt x="431544" y="107950"/>
                  </a:lnTo>
                  <a:lnTo>
                    <a:pt x="431643" y="106939"/>
                  </a:lnTo>
                  <a:close/>
                </a:path>
                <a:path w="564515" h="387350">
                  <a:moveTo>
                    <a:pt x="99305" y="108756"/>
                  </a:moveTo>
                  <a:lnTo>
                    <a:pt x="99651" y="109220"/>
                  </a:lnTo>
                  <a:lnTo>
                    <a:pt x="100692" y="110529"/>
                  </a:lnTo>
                  <a:lnTo>
                    <a:pt x="99801" y="109220"/>
                  </a:lnTo>
                  <a:lnTo>
                    <a:pt x="99305" y="108756"/>
                  </a:lnTo>
                  <a:close/>
                </a:path>
                <a:path w="564515" h="387350">
                  <a:moveTo>
                    <a:pt x="53958" y="104897"/>
                  </a:moveTo>
                  <a:lnTo>
                    <a:pt x="52583" y="106680"/>
                  </a:lnTo>
                  <a:lnTo>
                    <a:pt x="52164" y="108756"/>
                  </a:lnTo>
                  <a:lnTo>
                    <a:pt x="53958" y="104897"/>
                  </a:lnTo>
                  <a:close/>
                </a:path>
                <a:path w="564515" h="387350">
                  <a:moveTo>
                    <a:pt x="507187" y="102485"/>
                  </a:moveTo>
                  <a:lnTo>
                    <a:pt x="512390" y="107723"/>
                  </a:lnTo>
                  <a:lnTo>
                    <a:pt x="511841" y="106680"/>
                  </a:lnTo>
                  <a:lnTo>
                    <a:pt x="507795" y="102870"/>
                  </a:lnTo>
                  <a:lnTo>
                    <a:pt x="507187" y="102485"/>
                  </a:lnTo>
                  <a:close/>
                </a:path>
                <a:path w="564515" h="387350">
                  <a:moveTo>
                    <a:pt x="480015" y="105410"/>
                  </a:moveTo>
                  <a:lnTo>
                    <a:pt x="465121" y="105410"/>
                  </a:lnTo>
                  <a:lnTo>
                    <a:pt x="465092" y="106680"/>
                  </a:lnTo>
                  <a:lnTo>
                    <a:pt x="476463" y="106680"/>
                  </a:lnTo>
                  <a:lnTo>
                    <a:pt x="480015" y="105410"/>
                  </a:lnTo>
                  <a:close/>
                </a:path>
                <a:path w="564515" h="387350">
                  <a:moveTo>
                    <a:pt x="495023" y="98003"/>
                  </a:moveTo>
                  <a:lnTo>
                    <a:pt x="489889" y="98462"/>
                  </a:lnTo>
                  <a:lnTo>
                    <a:pt x="480518" y="100068"/>
                  </a:lnTo>
                  <a:lnTo>
                    <a:pt x="476445" y="101600"/>
                  </a:lnTo>
                  <a:lnTo>
                    <a:pt x="470009" y="104140"/>
                  </a:lnTo>
                  <a:lnTo>
                    <a:pt x="483567" y="104140"/>
                  </a:lnTo>
                  <a:lnTo>
                    <a:pt x="496699" y="102870"/>
                  </a:lnTo>
                  <a:lnTo>
                    <a:pt x="507572" y="102870"/>
                  </a:lnTo>
                  <a:lnTo>
                    <a:pt x="507190" y="102485"/>
                  </a:lnTo>
                  <a:lnTo>
                    <a:pt x="501012" y="99060"/>
                  </a:lnTo>
                  <a:lnTo>
                    <a:pt x="495023" y="98003"/>
                  </a:lnTo>
                  <a:close/>
                </a:path>
                <a:path w="564515" h="387350">
                  <a:moveTo>
                    <a:pt x="505098" y="100330"/>
                  </a:moveTo>
                  <a:lnTo>
                    <a:pt x="506311" y="101600"/>
                  </a:lnTo>
                  <a:lnTo>
                    <a:pt x="507187" y="102485"/>
                  </a:lnTo>
                  <a:lnTo>
                    <a:pt x="507701" y="102870"/>
                  </a:lnTo>
                  <a:lnTo>
                    <a:pt x="507387" y="102485"/>
                  </a:lnTo>
                  <a:lnTo>
                    <a:pt x="505098" y="100330"/>
                  </a:lnTo>
                  <a:close/>
                </a:path>
                <a:path w="564515" h="387350">
                  <a:moveTo>
                    <a:pt x="497414" y="97790"/>
                  </a:moveTo>
                  <a:lnTo>
                    <a:pt x="495023" y="98003"/>
                  </a:lnTo>
                  <a:lnTo>
                    <a:pt x="501012" y="99060"/>
                  </a:lnTo>
                  <a:lnTo>
                    <a:pt x="507187" y="102485"/>
                  </a:lnTo>
                  <a:lnTo>
                    <a:pt x="504360" y="99634"/>
                  </a:lnTo>
                  <a:lnTo>
                    <a:pt x="503750" y="99060"/>
                  </a:lnTo>
                  <a:lnTo>
                    <a:pt x="497414" y="97790"/>
                  </a:lnTo>
                  <a:close/>
                </a:path>
                <a:path w="564515" h="387350">
                  <a:moveTo>
                    <a:pt x="256270" y="36830"/>
                  </a:moveTo>
                  <a:lnTo>
                    <a:pt x="251500" y="36830"/>
                  </a:lnTo>
                  <a:lnTo>
                    <a:pt x="252063" y="39370"/>
                  </a:lnTo>
                  <a:lnTo>
                    <a:pt x="252174" y="39867"/>
                  </a:lnTo>
                  <a:lnTo>
                    <a:pt x="286015" y="66040"/>
                  </a:lnTo>
                  <a:lnTo>
                    <a:pt x="285406" y="69850"/>
                  </a:lnTo>
                  <a:lnTo>
                    <a:pt x="284023" y="72390"/>
                  </a:lnTo>
                  <a:lnTo>
                    <a:pt x="276665" y="80010"/>
                  </a:lnTo>
                  <a:lnTo>
                    <a:pt x="256843" y="85096"/>
                  </a:lnTo>
                  <a:lnTo>
                    <a:pt x="249479" y="88900"/>
                  </a:lnTo>
                  <a:lnTo>
                    <a:pt x="239550" y="92710"/>
                  </a:lnTo>
                  <a:lnTo>
                    <a:pt x="234745" y="101600"/>
                  </a:lnTo>
                  <a:lnTo>
                    <a:pt x="239272" y="101600"/>
                  </a:lnTo>
                  <a:lnTo>
                    <a:pt x="246128" y="95250"/>
                  </a:lnTo>
                  <a:lnTo>
                    <a:pt x="258128" y="90279"/>
                  </a:lnTo>
                  <a:lnTo>
                    <a:pt x="279159" y="83820"/>
                  </a:lnTo>
                  <a:lnTo>
                    <a:pt x="287758" y="74931"/>
                  </a:lnTo>
                  <a:lnTo>
                    <a:pt x="289668" y="72390"/>
                  </a:lnTo>
                  <a:lnTo>
                    <a:pt x="290560" y="67310"/>
                  </a:lnTo>
                  <a:lnTo>
                    <a:pt x="304071" y="67310"/>
                  </a:lnTo>
                  <a:lnTo>
                    <a:pt x="296370" y="64770"/>
                  </a:lnTo>
                  <a:lnTo>
                    <a:pt x="317556" y="64770"/>
                  </a:lnTo>
                  <a:lnTo>
                    <a:pt x="316615" y="63500"/>
                  </a:lnTo>
                  <a:lnTo>
                    <a:pt x="291151" y="63500"/>
                  </a:lnTo>
                  <a:lnTo>
                    <a:pt x="291151" y="62230"/>
                  </a:lnTo>
                  <a:lnTo>
                    <a:pt x="286387" y="62230"/>
                  </a:lnTo>
                  <a:lnTo>
                    <a:pt x="279172" y="58420"/>
                  </a:lnTo>
                  <a:lnTo>
                    <a:pt x="272371" y="55880"/>
                  </a:lnTo>
                  <a:lnTo>
                    <a:pt x="266221" y="52070"/>
                  </a:lnTo>
                  <a:lnTo>
                    <a:pt x="260956" y="45720"/>
                  </a:lnTo>
                  <a:lnTo>
                    <a:pt x="258610" y="43180"/>
                  </a:lnTo>
                  <a:lnTo>
                    <a:pt x="257032" y="39370"/>
                  </a:lnTo>
                  <a:lnTo>
                    <a:pt x="256270" y="36830"/>
                  </a:lnTo>
                  <a:close/>
                </a:path>
                <a:path w="564515" h="387350">
                  <a:moveTo>
                    <a:pt x="458863" y="41910"/>
                  </a:moveTo>
                  <a:lnTo>
                    <a:pt x="455588" y="41910"/>
                  </a:lnTo>
                  <a:lnTo>
                    <a:pt x="462651" y="49530"/>
                  </a:lnTo>
                  <a:lnTo>
                    <a:pt x="465913" y="55880"/>
                  </a:lnTo>
                  <a:lnTo>
                    <a:pt x="468523" y="63500"/>
                  </a:lnTo>
                  <a:lnTo>
                    <a:pt x="468635" y="64770"/>
                  </a:lnTo>
                  <a:lnTo>
                    <a:pt x="468747" y="66040"/>
                  </a:lnTo>
                  <a:lnTo>
                    <a:pt x="468817" y="80010"/>
                  </a:lnTo>
                  <a:lnTo>
                    <a:pt x="467604" y="88900"/>
                  </a:lnTo>
                  <a:lnTo>
                    <a:pt x="466271" y="96520"/>
                  </a:lnTo>
                  <a:lnTo>
                    <a:pt x="466145" y="97241"/>
                  </a:lnTo>
                  <a:lnTo>
                    <a:pt x="466049" y="97790"/>
                  </a:lnTo>
                  <a:lnTo>
                    <a:pt x="465949" y="98462"/>
                  </a:lnTo>
                  <a:lnTo>
                    <a:pt x="465860" y="99060"/>
                  </a:lnTo>
                  <a:lnTo>
                    <a:pt x="465775" y="99634"/>
                  </a:lnTo>
                  <a:lnTo>
                    <a:pt x="465671" y="100330"/>
                  </a:lnTo>
                  <a:lnTo>
                    <a:pt x="478992" y="100330"/>
                  </a:lnTo>
                  <a:lnTo>
                    <a:pt x="480518" y="100068"/>
                  </a:lnTo>
                  <a:lnTo>
                    <a:pt x="483200" y="99060"/>
                  </a:lnTo>
                  <a:lnTo>
                    <a:pt x="470724" y="99060"/>
                  </a:lnTo>
                  <a:lnTo>
                    <a:pt x="470845" y="98003"/>
                  </a:lnTo>
                  <a:lnTo>
                    <a:pt x="470931" y="97241"/>
                  </a:lnTo>
                  <a:lnTo>
                    <a:pt x="471014" y="96520"/>
                  </a:lnTo>
                  <a:lnTo>
                    <a:pt x="472267" y="88900"/>
                  </a:lnTo>
                  <a:lnTo>
                    <a:pt x="473557" y="80010"/>
                  </a:lnTo>
                  <a:lnTo>
                    <a:pt x="473626" y="78740"/>
                  </a:lnTo>
                  <a:lnTo>
                    <a:pt x="473695" y="77470"/>
                  </a:lnTo>
                  <a:lnTo>
                    <a:pt x="473764" y="76200"/>
                  </a:lnTo>
                  <a:lnTo>
                    <a:pt x="473840" y="74797"/>
                  </a:lnTo>
                  <a:lnTo>
                    <a:pt x="473902" y="73660"/>
                  </a:lnTo>
                  <a:lnTo>
                    <a:pt x="473988" y="72079"/>
                  </a:lnTo>
                  <a:lnTo>
                    <a:pt x="461092" y="43180"/>
                  </a:lnTo>
                  <a:lnTo>
                    <a:pt x="458863" y="41910"/>
                  </a:lnTo>
                  <a:close/>
                </a:path>
                <a:path w="564515" h="387350">
                  <a:moveTo>
                    <a:pt x="489889" y="98462"/>
                  </a:moveTo>
                  <a:lnTo>
                    <a:pt x="483200" y="99060"/>
                  </a:lnTo>
                  <a:lnTo>
                    <a:pt x="480518" y="100068"/>
                  </a:lnTo>
                  <a:lnTo>
                    <a:pt x="489889" y="98462"/>
                  </a:lnTo>
                  <a:close/>
                </a:path>
                <a:path w="564515" h="387350">
                  <a:moveTo>
                    <a:pt x="84709" y="97241"/>
                  </a:moveTo>
                  <a:lnTo>
                    <a:pt x="87906" y="99060"/>
                  </a:lnTo>
                  <a:lnTo>
                    <a:pt x="86023" y="97790"/>
                  </a:lnTo>
                  <a:lnTo>
                    <a:pt x="84709" y="97241"/>
                  </a:lnTo>
                  <a:close/>
                </a:path>
                <a:path w="564515" h="387350">
                  <a:moveTo>
                    <a:pt x="494404" y="92710"/>
                  </a:moveTo>
                  <a:lnTo>
                    <a:pt x="485900" y="93980"/>
                  </a:lnTo>
                  <a:lnTo>
                    <a:pt x="477604" y="96520"/>
                  </a:lnTo>
                  <a:lnTo>
                    <a:pt x="475299" y="96520"/>
                  </a:lnTo>
                  <a:lnTo>
                    <a:pt x="470724" y="99060"/>
                  </a:lnTo>
                  <a:lnTo>
                    <a:pt x="483200" y="99060"/>
                  </a:lnTo>
                  <a:lnTo>
                    <a:pt x="489889" y="98462"/>
                  </a:lnTo>
                  <a:lnTo>
                    <a:pt x="493812" y="97790"/>
                  </a:lnTo>
                  <a:lnTo>
                    <a:pt x="508577" y="97790"/>
                  </a:lnTo>
                  <a:lnTo>
                    <a:pt x="502738" y="93980"/>
                  </a:lnTo>
                  <a:lnTo>
                    <a:pt x="494404" y="92710"/>
                  </a:lnTo>
                  <a:close/>
                </a:path>
                <a:path w="564515" h="387350">
                  <a:moveTo>
                    <a:pt x="497414" y="97790"/>
                  </a:moveTo>
                  <a:lnTo>
                    <a:pt x="493812" y="97790"/>
                  </a:lnTo>
                  <a:lnTo>
                    <a:pt x="495023" y="98003"/>
                  </a:lnTo>
                  <a:lnTo>
                    <a:pt x="497414" y="97790"/>
                  </a:lnTo>
                  <a:close/>
                </a:path>
                <a:path w="564515" h="387350">
                  <a:moveTo>
                    <a:pt x="79941" y="95250"/>
                  </a:moveTo>
                  <a:lnTo>
                    <a:pt x="70467" y="95250"/>
                  </a:lnTo>
                  <a:lnTo>
                    <a:pt x="83441" y="96520"/>
                  </a:lnTo>
                  <a:lnTo>
                    <a:pt x="82982" y="96520"/>
                  </a:lnTo>
                  <a:lnTo>
                    <a:pt x="79941" y="95250"/>
                  </a:lnTo>
                  <a:close/>
                </a:path>
                <a:path w="564515" h="387350">
                  <a:moveTo>
                    <a:pt x="70467" y="95250"/>
                  </a:moveTo>
                  <a:lnTo>
                    <a:pt x="69817" y="95250"/>
                  </a:lnTo>
                  <a:lnTo>
                    <a:pt x="69046" y="95485"/>
                  </a:lnTo>
                  <a:lnTo>
                    <a:pt x="70467" y="95250"/>
                  </a:lnTo>
                  <a:close/>
                </a:path>
                <a:path w="564515" h="387350">
                  <a:moveTo>
                    <a:pt x="258276" y="90279"/>
                  </a:moveTo>
                  <a:lnTo>
                    <a:pt x="258128" y="90279"/>
                  </a:lnTo>
                  <a:lnTo>
                    <a:pt x="257692" y="90459"/>
                  </a:lnTo>
                  <a:lnTo>
                    <a:pt x="258276" y="90279"/>
                  </a:lnTo>
                  <a:close/>
                </a:path>
                <a:path w="564515" h="387350">
                  <a:moveTo>
                    <a:pt x="332192" y="19050"/>
                  </a:moveTo>
                  <a:lnTo>
                    <a:pt x="324673" y="19050"/>
                  </a:lnTo>
                  <a:lnTo>
                    <a:pt x="327436" y="21457"/>
                  </a:lnTo>
                  <a:lnTo>
                    <a:pt x="329307" y="22860"/>
                  </a:lnTo>
                  <a:lnTo>
                    <a:pt x="330603" y="24222"/>
                  </a:lnTo>
                  <a:lnTo>
                    <a:pt x="354092" y="57150"/>
                  </a:lnTo>
                  <a:lnTo>
                    <a:pt x="352214" y="63500"/>
                  </a:lnTo>
                  <a:lnTo>
                    <a:pt x="348042" y="71120"/>
                  </a:lnTo>
                  <a:lnTo>
                    <a:pt x="338816" y="72390"/>
                  </a:lnTo>
                  <a:lnTo>
                    <a:pt x="349229" y="72390"/>
                  </a:lnTo>
                  <a:lnTo>
                    <a:pt x="351345" y="71120"/>
                  </a:lnTo>
                  <a:lnTo>
                    <a:pt x="356263" y="66040"/>
                  </a:lnTo>
                  <a:lnTo>
                    <a:pt x="358667" y="59690"/>
                  </a:lnTo>
                  <a:lnTo>
                    <a:pt x="358559" y="57150"/>
                  </a:lnTo>
                  <a:lnTo>
                    <a:pt x="358451" y="54610"/>
                  </a:lnTo>
                  <a:lnTo>
                    <a:pt x="334936" y="21590"/>
                  </a:lnTo>
                  <a:lnTo>
                    <a:pt x="332192" y="19050"/>
                  </a:lnTo>
                  <a:close/>
                </a:path>
                <a:path w="564515" h="387350">
                  <a:moveTo>
                    <a:pt x="409096" y="67310"/>
                  </a:moveTo>
                  <a:lnTo>
                    <a:pt x="408658" y="68580"/>
                  </a:lnTo>
                  <a:lnTo>
                    <a:pt x="407764" y="72079"/>
                  </a:lnTo>
                  <a:lnTo>
                    <a:pt x="408916" y="69850"/>
                  </a:lnTo>
                  <a:lnTo>
                    <a:pt x="409006" y="68580"/>
                  </a:lnTo>
                  <a:lnTo>
                    <a:pt x="409096" y="67310"/>
                  </a:lnTo>
                  <a:close/>
                </a:path>
                <a:path w="564515" h="387350">
                  <a:moveTo>
                    <a:pt x="324224" y="19050"/>
                  </a:moveTo>
                  <a:lnTo>
                    <a:pt x="316452" y="19050"/>
                  </a:lnTo>
                  <a:lnTo>
                    <a:pt x="315436" y="20320"/>
                  </a:lnTo>
                  <a:lnTo>
                    <a:pt x="314562" y="21457"/>
                  </a:lnTo>
                  <a:lnTo>
                    <a:pt x="314461" y="21590"/>
                  </a:lnTo>
                  <a:lnTo>
                    <a:pt x="313457" y="22661"/>
                  </a:lnTo>
                  <a:lnTo>
                    <a:pt x="309710" y="27940"/>
                  </a:lnTo>
                  <a:lnTo>
                    <a:pt x="307194" y="38100"/>
                  </a:lnTo>
                  <a:lnTo>
                    <a:pt x="307343" y="39370"/>
                  </a:lnTo>
                  <a:lnTo>
                    <a:pt x="307401" y="39867"/>
                  </a:lnTo>
                  <a:lnTo>
                    <a:pt x="307496" y="40675"/>
                  </a:lnTo>
                  <a:lnTo>
                    <a:pt x="307615" y="41910"/>
                  </a:lnTo>
                  <a:lnTo>
                    <a:pt x="308125" y="44450"/>
                  </a:lnTo>
                  <a:lnTo>
                    <a:pt x="338166" y="71120"/>
                  </a:lnTo>
                  <a:lnTo>
                    <a:pt x="345411" y="68580"/>
                  </a:lnTo>
                  <a:lnTo>
                    <a:pt x="342480" y="68580"/>
                  </a:lnTo>
                  <a:lnTo>
                    <a:pt x="331683" y="67310"/>
                  </a:lnTo>
                  <a:lnTo>
                    <a:pt x="319088" y="59690"/>
                  </a:lnTo>
                  <a:lnTo>
                    <a:pt x="314242" y="52070"/>
                  </a:lnTo>
                  <a:lnTo>
                    <a:pt x="311500" y="36830"/>
                  </a:lnTo>
                  <a:lnTo>
                    <a:pt x="313066" y="30480"/>
                  </a:lnTo>
                  <a:lnTo>
                    <a:pt x="319189" y="22860"/>
                  </a:lnTo>
                  <a:lnTo>
                    <a:pt x="320270" y="21590"/>
                  </a:lnTo>
                  <a:lnTo>
                    <a:pt x="327588" y="21590"/>
                  </a:lnTo>
                  <a:lnTo>
                    <a:pt x="327436" y="21457"/>
                  </a:lnTo>
                  <a:lnTo>
                    <a:pt x="324224" y="19050"/>
                  </a:lnTo>
                  <a:close/>
                </a:path>
                <a:path w="564515" h="387350">
                  <a:moveTo>
                    <a:pt x="327588" y="21590"/>
                  </a:moveTo>
                  <a:lnTo>
                    <a:pt x="320270" y="21590"/>
                  </a:lnTo>
                  <a:lnTo>
                    <a:pt x="325566" y="26670"/>
                  </a:lnTo>
                  <a:lnTo>
                    <a:pt x="330613" y="31750"/>
                  </a:lnTo>
                  <a:lnTo>
                    <a:pt x="336304" y="36830"/>
                  </a:lnTo>
                  <a:lnTo>
                    <a:pt x="342196" y="43180"/>
                  </a:lnTo>
                  <a:lnTo>
                    <a:pt x="346847" y="49530"/>
                  </a:lnTo>
                  <a:lnTo>
                    <a:pt x="348977" y="55880"/>
                  </a:lnTo>
                  <a:lnTo>
                    <a:pt x="347309" y="60960"/>
                  </a:lnTo>
                  <a:lnTo>
                    <a:pt x="342480" y="68580"/>
                  </a:lnTo>
                  <a:lnTo>
                    <a:pt x="345411" y="68580"/>
                  </a:lnTo>
                  <a:lnTo>
                    <a:pt x="351127" y="64770"/>
                  </a:lnTo>
                  <a:lnTo>
                    <a:pt x="353741" y="55880"/>
                  </a:lnTo>
                  <a:lnTo>
                    <a:pt x="351023" y="47004"/>
                  </a:lnTo>
                  <a:lnTo>
                    <a:pt x="345478" y="39370"/>
                  </a:lnTo>
                  <a:lnTo>
                    <a:pt x="339638" y="33020"/>
                  </a:lnTo>
                  <a:lnTo>
                    <a:pt x="334141" y="27940"/>
                  </a:lnTo>
                  <a:lnTo>
                    <a:pt x="330603" y="24222"/>
                  </a:lnTo>
                  <a:lnTo>
                    <a:pt x="327588" y="21590"/>
                  </a:lnTo>
                  <a:close/>
                </a:path>
                <a:path w="564515" h="387350">
                  <a:moveTo>
                    <a:pt x="261849" y="36830"/>
                  </a:moveTo>
                  <a:lnTo>
                    <a:pt x="256866" y="36830"/>
                  </a:lnTo>
                  <a:lnTo>
                    <a:pt x="257333" y="39370"/>
                  </a:lnTo>
                  <a:lnTo>
                    <a:pt x="257402" y="40264"/>
                  </a:lnTo>
                  <a:lnTo>
                    <a:pt x="261666" y="46488"/>
                  </a:lnTo>
                  <a:lnTo>
                    <a:pt x="261890" y="46846"/>
                  </a:lnTo>
                  <a:lnTo>
                    <a:pt x="267266" y="52070"/>
                  </a:lnTo>
                  <a:lnTo>
                    <a:pt x="273180" y="55880"/>
                  </a:lnTo>
                  <a:lnTo>
                    <a:pt x="279606" y="58420"/>
                  </a:lnTo>
                  <a:lnTo>
                    <a:pt x="286376" y="60960"/>
                  </a:lnTo>
                  <a:lnTo>
                    <a:pt x="286387" y="62230"/>
                  </a:lnTo>
                  <a:lnTo>
                    <a:pt x="291523" y="62230"/>
                  </a:lnTo>
                  <a:lnTo>
                    <a:pt x="291707" y="63500"/>
                  </a:lnTo>
                  <a:lnTo>
                    <a:pt x="311405" y="63500"/>
                  </a:lnTo>
                  <a:lnTo>
                    <a:pt x="306907" y="62230"/>
                  </a:lnTo>
                  <a:lnTo>
                    <a:pt x="296257" y="59690"/>
                  </a:lnTo>
                  <a:lnTo>
                    <a:pt x="296125" y="58420"/>
                  </a:lnTo>
                  <a:lnTo>
                    <a:pt x="291104" y="58420"/>
                  </a:lnTo>
                  <a:lnTo>
                    <a:pt x="290726" y="57150"/>
                  </a:lnTo>
                  <a:lnTo>
                    <a:pt x="290389" y="55880"/>
                  </a:lnTo>
                  <a:lnTo>
                    <a:pt x="285477" y="55880"/>
                  </a:lnTo>
                  <a:lnTo>
                    <a:pt x="277865" y="53340"/>
                  </a:lnTo>
                  <a:lnTo>
                    <a:pt x="270785" y="49530"/>
                  </a:lnTo>
                  <a:lnTo>
                    <a:pt x="263846" y="41910"/>
                  </a:lnTo>
                  <a:lnTo>
                    <a:pt x="262576" y="39370"/>
                  </a:lnTo>
                  <a:lnTo>
                    <a:pt x="261849" y="36830"/>
                  </a:lnTo>
                  <a:close/>
                </a:path>
                <a:path w="564515" h="387350">
                  <a:moveTo>
                    <a:pt x="308040" y="8890"/>
                  </a:moveTo>
                  <a:lnTo>
                    <a:pt x="291191" y="8890"/>
                  </a:lnTo>
                  <a:lnTo>
                    <a:pt x="298336" y="10160"/>
                  </a:lnTo>
                  <a:lnTo>
                    <a:pt x="305273" y="12700"/>
                  </a:lnTo>
                  <a:lnTo>
                    <a:pt x="311996" y="16510"/>
                  </a:lnTo>
                  <a:lnTo>
                    <a:pt x="305129" y="26670"/>
                  </a:lnTo>
                  <a:lnTo>
                    <a:pt x="302458" y="38100"/>
                  </a:lnTo>
                  <a:lnTo>
                    <a:pt x="304056" y="50800"/>
                  </a:lnTo>
                  <a:lnTo>
                    <a:pt x="309998" y="62230"/>
                  </a:lnTo>
                  <a:lnTo>
                    <a:pt x="310448" y="62230"/>
                  </a:lnTo>
                  <a:lnTo>
                    <a:pt x="311405" y="63500"/>
                  </a:lnTo>
                  <a:lnTo>
                    <a:pt x="316615" y="63500"/>
                  </a:lnTo>
                  <a:lnTo>
                    <a:pt x="313793" y="59690"/>
                  </a:lnTo>
                  <a:lnTo>
                    <a:pt x="308534" y="49530"/>
                  </a:lnTo>
                  <a:lnTo>
                    <a:pt x="307790" y="43180"/>
                  </a:lnTo>
                  <a:lnTo>
                    <a:pt x="307677" y="42222"/>
                  </a:lnTo>
                  <a:lnTo>
                    <a:pt x="307641" y="41910"/>
                  </a:lnTo>
                  <a:lnTo>
                    <a:pt x="307367" y="40675"/>
                  </a:lnTo>
                  <a:lnTo>
                    <a:pt x="306594" y="36830"/>
                  </a:lnTo>
                  <a:lnTo>
                    <a:pt x="308515" y="27940"/>
                  </a:lnTo>
                  <a:lnTo>
                    <a:pt x="313457" y="22661"/>
                  </a:lnTo>
                  <a:lnTo>
                    <a:pt x="316021" y="19050"/>
                  </a:lnTo>
                  <a:lnTo>
                    <a:pt x="332192" y="19050"/>
                  </a:lnTo>
                  <a:lnTo>
                    <a:pt x="329449" y="16510"/>
                  </a:lnTo>
                  <a:lnTo>
                    <a:pt x="320412" y="16510"/>
                  </a:lnTo>
                  <a:lnTo>
                    <a:pt x="320004" y="15240"/>
                  </a:lnTo>
                  <a:lnTo>
                    <a:pt x="334673" y="15240"/>
                  </a:lnTo>
                  <a:lnTo>
                    <a:pt x="339898" y="13970"/>
                  </a:lnTo>
                  <a:lnTo>
                    <a:pt x="369850" y="13970"/>
                  </a:lnTo>
                  <a:lnTo>
                    <a:pt x="369138" y="13699"/>
                  </a:lnTo>
                  <a:lnTo>
                    <a:pt x="320488" y="13699"/>
                  </a:lnTo>
                  <a:lnTo>
                    <a:pt x="321090" y="13559"/>
                  </a:lnTo>
                  <a:lnTo>
                    <a:pt x="317489" y="13559"/>
                  </a:lnTo>
                  <a:lnTo>
                    <a:pt x="308040" y="8890"/>
                  </a:lnTo>
                  <a:close/>
                </a:path>
                <a:path w="564515" h="387350">
                  <a:moveTo>
                    <a:pt x="277058" y="31750"/>
                  </a:moveTo>
                  <a:lnTo>
                    <a:pt x="264674" y="31750"/>
                  </a:lnTo>
                  <a:lnTo>
                    <a:pt x="265624" y="32430"/>
                  </a:lnTo>
                  <a:lnTo>
                    <a:pt x="269531" y="33020"/>
                  </a:lnTo>
                  <a:lnTo>
                    <a:pt x="277245" y="36830"/>
                  </a:lnTo>
                  <a:lnTo>
                    <a:pt x="291293" y="58420"/>
                  </a:lnTo>
                  <a:lnTo>
                    <a:pt x="296125" y="58420"/>
                  </a:lnTo>
                  <a:lnTo>
                    <a:pt x="279962" y="33020"/>
                  </a:lnTo>
                  <a:lnTo>
                    <a:pt x="277058" y="31750"/>
                  </a:lnTo>
                  <a:close/>
                </a:path>
                <a:path w="564515" h="387350">
                  <a:moveTo>
                    <a:pt x="213927" y="55880"/>
                  </a:moveTo>
                  <a:lnTo>
                    <a:pt x="206069" y="55880"/>
                  </a:lnTo>
                  <a:lnTo>
                    <a:pt x="206063" y="57150"/>
                  </a:lnTo>
                  <a:lnTo>
                    <a:pt x="212576" y="57150"/>
                  </a:lnTo>
                  <a:lnTo>
                    <a:pt x="213927" y="55880"/>
                  </a:lnTo>
                  <a:close/>
                </a:path>
                <a:path w="564515" h="387350">
                  <a:moveTo>
                    <a:pt x="276063" y="36830"/>
                  </a:moveTo>
                  <a:lnTo>
                    <a:pt x="264201" y="36830"/>
                  </a:lnTo>
                  <a:lnTo>
                    <a:pt x="274437" y="39370"/>
                  </a:lnTo>
                  <a:lnTo>
                    <a:pt x="281482" y="45720"/>
                  </a:lnTo>
                  <a:lnTo>
                    <a:pt x="284993" y="54610"/>
                  </a:lnTo>
                  <a:lnTo>
                    <a:pt x="285253" y="54610"/>
                  </a:lnTo>
                  <a:lnTo>
                    <a:pt x="285477" y="55880"/>
                  </a:lnTo>
                  <a:lnTo>
                    <a:pt x="290389" y="55880"/>
                  </a:lnTo>
                  <a:lnTo>
                    <a:pt x="289851" y="53340"/>
                  </a:lnTo>
                  <a:lnTo>
                    <a:pt x="285457" y="45720"/>
                  </a:lnTo>
                  <a:lnTo>
                    <a:pt x="280868" y="39867"/>
                  </a:lnTo>
                  <a:lnTo>
                    <a:pt x="281167" y="39867"/>
                  </a:lnTo>
                  <a:lnTo>
                    <a:pt x="276063" y="36830"/>
                  </a:lnTo>
                  <a:close/>
                </a:path>
                <a:path w="564515" h="387350">
                  <a:moveTo>
                    <a:pt x="409216" y="51246"/>
                  </a:moveTo>
                  <a:lnTo>
                    <a:pt x="409898" y="54610"/>
                  </a:lnTo>
                  <a:lnTo>
                    <a:pt x="410086" y="53340"/>
                  </a:lnTo>
                  <a:lnTo>
                    <a:pt x="409216" y="51246"/>
                  </a:lnTo>
                  <a:close/>
                </a:path>
                <a:path w="564515" h="387350">
                  <a:moveTo>
                    <a:pt x="175078" y="25400"/>
                  </a:moveTo>
                  <a:lnTo>
                    <a:pt x="159858" y="25400"/>
                  </a:lnTo>
                  <a:lnTo>
                    <a:pt x="167060" y="26670"/>
                  </a:lnTo>
                  <a:lnTo>
                    <a:pt x="174170" y="29210"/>
                  </a:lnTo>
                  <a:lnTo>
                    <a:pt x="203078" y="52070"/>
                  </a:lnTo>
                  <a:lnTo>
                    <a:pt x="202730" y="53340"/>
                  </a:lnTo>
                  <a:lnTo>
                    <a:pt x="209379" y="53340"/>
                  </a:lnTo>
                  <a:lnTo>
                    <a:pt x="213742" y="49530"/>
                  </a:lnTo>
                  <a:lnTo>
                    <a:pt x="206388" y="49530"/>
                  </a:lnTo>
                  <a:lnTo>
                    <a:pt x="201028" y="43180"/>
                  </a:lnTo>
                  <a:lnTo>
                    <a:pt x="195429" y="38100"/>
                  </a:lnTo>
                  <a:lnTo>
                    <a:pt x="189596" y="33020"/>
                  </a:lnTo>
                  <a:lnTo>
                    <a:pt x="183534" y="29210"/>
                  </a:lnTo>
                  <a:lnTo>
                    <a:pt x="175078" y="25400"/>
                  </a:lnTo>
                  <a:close/>
                </a:path>
                <a:path w="564515" h="387350">
                  <a:moveTo>
                    <a:pt x="261110" y="31750"/>
                  </a:moveTo>
                  <a:lnTo>
                    <a:pt x="251015" y="31750"/>
                  </a:lnTo>
                  <a:lnTo>
                    <a:pt x="239395" y="34290"/>
                  </a:lnTo>
                  <a:lnTo>
                    <a:pt x="228450" y="39370"/>
                  </a:lnTo>
                  <a:lnTo>
                    <a:pt x="219191" y="45086"/>
                  </a:lnTo>
                  <a:lnTo>
                    <a:pt x="209727" y="53340"/>
                  </a:lnTo>
                  <a:lnTo>
                    <a:pt x="216628" y="53340"/>
                  </a:lnTo>
                  <a:lnTo>
                    <a:pt x="220679" y="49530"/>
                  </a:lnTo>
                  <a:lnTo>
                    <a:pt x="230097" y="44450"/>
                  </a:lnTo>
                  <a:lnTo>
                    <a:pt x="240485" y="39370"/>
                  </a:lnTo>
                  <a:lnTo>
                    <a:pt x="251500" y="36830"/>
                  </a:lnTo>
                  <a:lnTo>
                    <a:pt x="276063" y="36830"/>
                  </a:lnTo>
                  <a:lnTo>
                    <a:pt x="273929" y="35560"/>
                  </a:lnTo>
                  <a:lnTo>
                    <a:pt x="266447" y="33020"/>
                  </a:lnTo>
                  <a:lnTo>
                    <a:pt x="265624" y="32430"/>
                  </a:lnTo>
                  <a:lnTo>
                    <a:pt x="261110" y="31750"/>
                  </a:lnTo>
                  <a:close/>
                </a:path>
                <a:path w="564515" h="387350">
                  <a:moveTo>
                    <a:pt x="288467" y="4270"/>
                  </a:moveTo>
                  <a:lnTo>
                    <a:pt x="259632" y="20320"/>
                  </a:lnTo>
                  <a:lnTo>
                    <a:pt x="258374" y="21590"/>
                  </a:lnTo>
                  <a:lnTo>
                    <a:pt x="257456" y="24222"/>
                  </a:lnTo>
                  <a:lnTo>
                    <a:pt x="256949" y="26670"/>
                  </a:lnTo>
                  <a:lnTo>
                    <a:pt x="247493" y="26670"/>
                  </a:lnTo>
                  <a:lnTo>
                    <a:pt x="243616" y="27940"/>
                  </a:lnTo>
                  <a:lnTo>
                    <a:pt x="239958" y="29210"/>
                  </a:lnTo>
                  <a:lnTo>
                    <a:pt x="230932" y="31750"/>
                  </a:lnTo>
                  <a:lnTo>
                    <a:pt x="222255" y="36830"/>
                  </a:lnTo>
                  <a:lnTo>
                    <a:pt x="214037" y="43180"/>
                  </a:lnTo>
                  <a:lnTo>
                    <a:pt x="206388" y="49530"/>
                  </a:lnTo>
                  <a:lnTo>
                    <a:pt x="213742" y="49530"/>
                  </a:lnTo>
                  <a:lnTo>
                    <a:pt x="216634" y="47004"/>
                  </a:lnTo>
                  <a:lnTo>
                    <a:pt x="217268" y="46488"/>
                  </a:lnTo>
                  <a:lnTo>
                    <a:pt x="218320" y="45720"/>
                  </a:lnTo>
                  <a:lnTo>
                    <a:pt x="218993" y="45086"/>
                  </a:lnTo>
                  <a:lnTo>
                    <a:pt x="224423" y="40675"/>
                  </a:lnTo>
                  <a:lnTo>
                    <a:pt x="232720" y="36830"/>
                  </a:lnTo>
                  <a:lnTo>
                    <a:pt x="241305" y="33020"/>
                  </a:lnTo>
                  <a:lnTo>
                    <a:pt x="244408" y="33020"/>
                  </a:lnTo>
                  <a:lnTo>
                    <a:pt x="247682" y="31750"/>
                  </a:lnTo>
                  <a:lnTo>
                    <a:pt x="277058" y="31750"/>
                  </a:lnTo>
                  <a:lnTo>
                    <a:pt x="271248" y="29210"/>
                  </a:lnTo>
                  <a:lnTo>
                    <a:pt x="261766" y="26670"/>
                  </a:lnTo>
                  <a:lnTo>
                    <a:pt x="262197" y="25400"/>
                  </a:lnTo>
                  <a:lnTo>
                    <a:pt x="262784" y="24222"/>
                  </a:lnTo>
                  <a:lnTo>
                    <a:pt x="267581" y="16510"/>
                  </a:lnTo>
                  <a:lnTo>
                    <a:pt x="275123" y="11430"/>
                  </a:lnTo>
                  <a:lnTo>
                    <a:pt x="283846" y="8890"/>
                  </a:lnTo>
                  <a:lnTo>
                    <a:pt x="308040" y="8890"/>
                  </a:lnTo>
                  <a:lnTo>
                    <a:pt x="303958" y="6956"/>
                  </a:lnTo>
                  <a:lnTo>
                    <a:pt x="295988" y="5080"/>
                  </a:lnTo>
                  <a:lnTo>
                    <a:pt x="288467" y="4270"/>
                  </a:lnTo>
                  <a:close/>
                </a:path>
                <a:path w="564515" h="387350">
                  <a:moveTo>
                    <a:pt x="221378" y="43180"/>
                  </a:moveTo>
                  <a:lnTo>
                    <a:pt x="218213" y="45720"/>
                  </a:lnTo>
                  <a:lnTo>
                    <a:pt x="219191" y="45086"/>
                  </a:lnTo>
                  <a:lnTo>
                    <a:pt x="221378" y="43180"/>
                  </a:lnTo>
                  <a:close/>
                </a:path>
                <a:path w="564515" h="387350">
                  <a:moveTo>
                    <a:pt x="313316" y="22860"/>
                  </a:moveTo>
                  <a:lnTo>
                    <a:pt x="311996" y="24222"/>
                  </a:lnTo>
                  <a:lnTo>
                    <a:pt x="308515" y="27940"/>
                  </a:lnTo>
                  <a:lnTo>
                    <a:pt x="306703" y="36328"/>
                  </a:lnTo>
                  <a:lnTo>
                    <a:pt x="306594" y="36830"/>
                  </a:lnTo>
                  <a:lnTo>
                    <a:pt x="307615" y="41910"/>
                  </a:lnTo>
                  <a:lnTo>
                    <a:pt x="307496" y="40675"/>
                  </a:lnTo>
                  <a:lnTo>
                    <a:pt x="307194" y="38100"/>
                  </a:lnTo>
                  <a:lnTo>
                    <a:pt x="309710" y="27940"/>
                  </a:lnTo>
                  <a:lnTo>
                    <a:pt x="313316" y="22860"/>
                  </a:lnTo>
                  <a:close/>
                </a:path>
                <a:path w="564515" h="387350">
                  <a:moveTo>
                    <a:pt x="280525" y="39370"/>
                  </a:moveTo>
                  <a:lnTo>
                    <a:pt x="280868" y="39867"/>
                  </a:lnTo>
                  <a:lnTo>
                    <a:pt x="281167" y="39867"/>
                  </a:lnTo>
                  <a:lnTo>
                    <a:pt x="280525" y="39370"/>
                  </a:lnTo>
                  <a:close/>
                </a:path>
                <a:path w="564515" h="387350">
                  <a:moveTo>
                    <a:pt x="402214" y="35122"/>
                  </a:moveTo>
                  <a:lnTo>
                    <a:pt x="403018" y="36328"/>
                  </a:lnTo>
                  <a:lnTo>
                    <a:pt x="402698" y="35560"/>
                  </a:lnTo>
                  <a:lnTo>
                    <a:pt x="402214" y="35122"/>
                  </a:lnTo>
                  <a:close/>
                </a:path>
                <a:path w="564515" h="387350">
                  <a:moveTo>
                    <a:pt x="264674" y="31750"/>
                  </a:moveTo>
                  <a:lnTo>
                    <a:pt x="261110" y="31750"/>
                  </a:lnTo>
                  <a:lnTo>
                    <a:pt x="265624" y="32430"/>
                  </a:lnTo>
                  <a:lnTo>
                    <a:pt x="264674" y="31750"/>
                  </a:lnTo>
                  <a:close/>
                </a:path>
                <a:path w="564515" h="387350">
                  <a:moveTo>
                    <a:pt x="294130" y="0"/>
                  </a:moveTo>
                  <a:lnTo>
                    <a:pt x="281545" y="0"/>
                  </a:lnTo>
                  <a:lnTo>
                    <a:pt x="269691" y="3810"/>
                  </a:lnTo>
                  <a:lnTo>
                    <a:pt x="263746" y="7620"/>
                  </a:lnTo>
                  <a:lnTo>
                    <a:pt x="258759" y="12700"/>
                  </a:lnTo>
                  <a:lnTo>
                    <a:pt x="254883" y="17780"/>
                  </a:lnTo>
                  <a:lnTo>
                    <a:pt x="252230" y="24222"/>
                  </a:lnTo>
                  <a:lnTo>
                    <a:pt x="251899" y="24222"/>
                  </a:lnTo>
                  <a:lnTo>
                    <a:pt x="251642" y="25400"/>
                  </a:lnTo>
                  <a:lnTo>
                    <a:pt x="251435" y="26670"/>
                  </a:lnTo>
                  <a:lnTo>
                    <a:pt x="256317" y="26670"/>
                  </a:lnTo>
                  <a:lnTo>
                    <a:pt x="256589" y="25400"/>
                  </a:lnTo>
                  <a:lnTo>
                    <a:pt x="258965" y="17780"/>
                  </a:lnTo>
                  <a:lnTo>
                    <a:pt x="264485" y="12700"/>
                  </a:lnTo>
                  <a:lnTo>
                    <a:pt x="271908" y="7620"/>
                  </a:lnTo>
                  <a:lnTo>
                    <a:pt x="284191" y="3810"/>
                  </a:lnTo>
                  <a:lnTo>
                    <a:pt x="309395" y="3810"/>
                  </a:lnTo>
                  <a:lnTo>
                    <a:pt x="307184" y="2540"/>
                  </a:lnTo>
                  <a:lnTo>
                    <a:pt x="294130" y="0"/>
                  </a:lnTo>
                  <a:close/>
                </a:path>
                <a:path w="564515" h="387350">
                  <a:moveTo>
                    <a:pt x="327613" y="21590"/>
                  </a:moveTo>
                  <a:lnTo>
                    <a:pt x="330609" y="24222"/>
                  </a:lnTo>
                  <a:lnTo>
                    <a:pt x="329307" y="22860"/>
                  </a:lnTo>
                  <a:lnTo>
                    <a:pt x="327613" y="21590"/>
                  </a:lnTo>
                  <a:close/>
                </a:path>
                <a:path w="564515" h="387350">
                  <a:moveTo>
                    <a:pt x="334673" y="15240"/>
                  </a:moveTo>
                  <a:lnTo>
                    <a:pt x="320666" y="15240"/>
                  </a:lnTo>
                  <a:lnTo>
                    <a:pt x="320412" y="16510"/>
                  </a:lnTo>
                  <a:lnTo>
                    <a:pt x="329449" y="16510"/>
                  </a:lnTo>
                  <a:lnTo>
                    <a:pt x="334673" y="15240"/>
                  </a:lnTo>
                  <a:close/>
                </a:path>
                <a:path w="564515" h="387350">
                  <a:moveTo>
                    <a:pt x="349139" y="10160"/>
                  </a:moveTo>
                  <a:lnTo>
                    <a:pt x="337233" y="10160"/>
                  </a:lnTo>
                  <a:lnTo>
                    <a:pt x="320488" y="13699"/>
                  </a:lnTo>
                  <a:lnTo>
                    <a:pt x="369138" y="13699"/>
                  </a:lnTo>
                  <a:lnTo>
                    <a:pt x="366505" y="12700"/>
                  </a:lnTo>
                  <a:lnTo>
                    <a:pt x="359406" y="11430"/>
                  </a:lnTo>
                  <a:lnTo>
                    <a:pt x="349139" y="10160"/>
                  </a:lnTo>
                  <a:close/>
                </a:path>
                <a:path w="564515" h="387350">
                  <a:moveTo>
                    <a:pt x="309395" y="3810"/>
                  </a:moveTo>
                  <a:lnTo>
                    <a:pt x="291621" y="3810"/>
                  </a:lnTo>
                  <a:lnTo>
                    <a:pt x="299996" y="5080"/>
                  </a:lnTo>
                  <a:lnTo>
                    <a:pt x="303958" y="6956"/>
                  </a:lnTo>
                  <a:lnTo>
                    <a:pt x="306777" y="7620"/>
                  </a:lnTo>
                  <a:lnTo>
                    <a:pt x="317489" y="13559"/>
                  </a:lnTo>
                  <a:lnTo>
                    <a:pt x="321090" y="13559"/>
                  </a:lnTo>
                  <a:lnTo>
                    <a:pt x="335747" y="10160"/>
                  </a:lnTo>
                  <a:lnTo>
                    <a:pt x="320448" y="10160"/>
                  </a:lnTo>
                  <a:lnTo>
                    <a:pt x="309395" y="3810"/>
                  </a:lnTo>
                  <a:close/>
                </a:path>
                <a:path w="564515" h="387350">
                  <a:moveTo>
                    <a:pt x="345387" y="3810"/>
                  </a:moveTo>
                  <a:lnTo>
                    <a:pt x="332908" y="5080"/>
                  </a:lnTo>
                  <a:lnTo>
                    <a:pt x="320448" y="10160"/>
                  </a:lnTo>
                  <a:lnTo>
                    <a:pt x="335747" y="10160"/>
                  </a:lnTo>
                  <a:lnTo>
                    <a:pt x="346630" y="8890"/>
                  </a:lnTo>
                  <a:lnTo>
                    <a:pt x="368724" y="8890"/>
                  </a:lnTo>
                  <a:lnTo>
                    <a:pt x="364803" y="7620"/>
                  </a:lnTo>
                  <a:lnTo>
                    <a:pt x="356484" y="5080"/>
                  </a:lnTo>
                  <a:lnTo>
                    <a:pt x="345387" y="3810"/>
                  </a:lnTo>
                  <a:close/>
                </a:path>
                <a:path w="564515" h="387350">
                  <a:moveTo>
                    <a:pt x="291621" y="3810"/>
                  </a:moveTo>
                  <a:lnTo>
                    <a:pt x="288467" y="4270"/>
                  </a:lnTo>
                  <a:lnTo>
                    <a:pt x="295988" y="5080"/>
                  </a:lnTo>
                  <a:lnTo>
                    <a:pt x="303958" y="6956"/>
                  </a:lnTo>
                  <a:lnTo>
                    <a:pt x="299996" y="5080"/>
                  </a:lnTo>
                  <a:lnTo>
                    <a:pt x="291621" y="3810"/>
                  </a:lnTo>
                  <a:close/>
                </a:path>
                <a:path w="564515" h="387350">
                  <a:moveTo>
                    <a:pt x="291621" y="3810"/>
                  </a:moveTo>
                  <a:lnTo>
                    <a:pt x="284191" y="3810"/>
                  </a:lnTo>
                  <a:lnTo>
                    <a:pt x="288467" y="4270"/>
                  </a:lnTo>
                  <a:lnTo>
                    <a:pt x="291621" y="3810"/>
                  </a:lnTo>
                  <a:close/>
                </a:path>
              </a:pathLst>
            </a:custGeom>
            <a:solidFill>
              <a:srgbClr val="29B4B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13051980" y="1347648"/>
              <a:ext cx="674370" cy="674370"/>
            </a:xfrm>
            <a:custGeom>
              <a:avLst/>
              <a:gdLst/>
              <a:ahLst/>
              <a:cxnLst/>
              <a:rect l="l" t="t" r="r" b="b"/>
              <a:pathLst>
                <a:path w="674369" h="674369">
                  <a:moveTo>
                    <a:pt x="673824" y="0"/>
                  </a:moveTo>
                  <a:lnTo>
                    <a:pt x="0" y="0"/>
                  </a:lnTo>
                  <a:lnTo>
                    <a:pt x="0" y="673824"/>
                  </a:lnTo>
                  <a:lnTo>
                    <a:pt x="673824" y="673824"/>
                  </a:lnTo>
                  <a:lnTo>
                    <a:pt x="673824" y="0"/>
                  </a:lnTo>
                  <a:close/>
                </a:path>
              </a:pathLst>
            </a:custGeom>
            <a:solidFill>
              <a:srgbClr val="0F698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3388892" y="1441237"/>
              <a:ext cx="243840" cy="487045"/>
            </a:xfrm>
            <a:custGeom>
              <a:avLst/>
              <a:gdLst/>
              <a:ahLst/>
              <a:cxnLst/>
              <a:rect l="l" t="t" r="r" b="b"/>
              <a:pathLst>
                <a:path w="243840" h="487044">
                  <a:moveTo>
                    <a:pt x="0" y="0"/>
                  </a:moveTo>
                  <a:lnTo>
                    <a:pt x="0" y="486651"/>
                  </a:lnTo>
                  <a:lnTo>
                    <a:pt x="49040" y="481707"/>
                  </a:lnTo>
                  <a:lnTo>
                    <a:pt x="94715" y="467530"/>
                  </a:lnTo>
                  <a:lnTo>
                    <a:pt x="136047" y="445096"/>
                  </a:lnTo>
                  <a:lnTo>
                    <a:pt x="172059" y="415384"/>
                  </a:lnTo>
                  <a:lnTo>
                    <a:pt x="201770" y="379373"/>
                  </a:lnTo>
                  <a:lnTo>
                    <a:pt x="224204" y="338041"/>
                  </a:lnTo>
                  <a:lnTo>
                    <a:pt x="238382" y="292365"/>
                  </a:lnTo>
                  <a:lnTo>
                    <a:pt x="243325" y="243325"/>
                  </a:lnTo>
                  <a:lnTo>
                    <a:pt x="238382" y="194285"/>
                  </a:lnTo>
                  <a:lnTo>
                    <a:pt x="224204" y="148610"/>
                  </a:lnTo>
                  <a:lnTo>
                    <a:pt x="201770" y="107277"/>
                  </a:lnTo>
                  <a:lnTo>
                    <a:pt x="172059" y="71266"/>
                  </a:lnTo>
                  <a:lnTo>
                    <a:pt x="136047" y="41554"/>
                  </a:lnTo>
                  <a:lnTo>
                    <a:pt x="94715" y="19120"/>
                  </a:lnTo>
                  <a:lnTo>
                    <a:pt x="49040" y="49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7C3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13145567" y="1347659"/>
              <a:ext cx="1931670" cy="674370"/>
            </a:xfrm>
            <a:custGeom>
              <a:avLst/>
              <a:gdLst/>
              <a:ahLst/>
              <a:cxnLst/>
              <a:rect l="l" t="t" r="r" b="b"/>
              <a:pathLst>
                <a:path w="1931669" h="674369">
                  <a:moveTo>
                    <a:pt x="243319" y="93586"/>
                  </a:moveTo>
                  <a:lnTo>
                    <a:pt x="194284" y="98526"/>
                  </a:lnTo>
                  <a:lnTo>
                    <a:pt x="148602" y="112699"/>
                  </a:lnTo>
                  <a:lnTo>
                    <a:pt x="107276" y="135140"/>
                  </a:lnTo>
                  <a:lnTo>
                    <a:pt x="71259" y="164846"/>
                  </a:lnTo>
                  <a:lnTo>
                    <a:pt x="41554" y="200863"/>
                  </a:lnTo>
                  <a:lnTo>
                    <a:pt x="19113" y="242189"/>
                  </a:lnTo>
                  <a:lnTo>
                    <a:pt x="4940" y="287870"/>
                  </a:lnTo>
                  <a:lnTo>
                    <a:pt x="0" y="336905"/>
                  </a:lnTo>
                  <a:lnTo>
                    <a:pt x="4940" y="385953"/>
                  </a:lnTo>
                  <a:lnTo>
                    <a:pt x="19113" y="431622"/>
                  </a:lnTo>
                  <a:lnTo>
                    <a:pt x="41554" y="472960"/>
                  </a:lnTo>
                  <a:lnTo>
                    <a:pt x="71259" y="508965"/>
                  </a:lnTo>
                  <a:lnTo>
                    <a:pt x="107276" y="538683"/>
                  </a:lnTo>
                  <a:lnTo>
                    <a:pt x="148602" y="561111"/>
                  </a:lnTo>
                  <a:lnTo>
                    <a:pt x="194284" y="575284"/>
                  </a:lnTo>
                  <a:lnTo>
                    <a:pt x="243319" y="580237"/>
                  </a:lnTo>
                  <a:lnTo>
                    <a:pt x="243319" y="93586"/>
                  </a:lnTo>
                  <a:close/>
                </a:path>
                <a:path w="1931669" h="674369">
                  <a:moveTo>
                    <a:pt x="1931619" y="0"/>
                  </a:moveTo>
                  <a:lnTo>
                    <a:pt x="1257795" y="0"/>
                  </a:lnTo>
                  <a:lnTo>
                    <a:pt x="1257795" y="673823"/>
                  </a:lnTo>
                  <a:lnTo>
                    <a:pt x="1931619" y="673823"/>
                  </a:lnTo>
                  <a:lnTo>
                    <a:pt x="1931619" y="0"/>
                  </a:lnTo>
                  <a:close/>
                </a:path>
              </a:pathLst>
            </a:custGeom>
            <a:solidFill>
              <a:srgbClr val="00498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14403364" y="1422895"/>
              <a:ext cx="674370" cy="538480"/>
            </a:xfrm>
            <a:custGeom>
              <a:avLst/>
              <a:gdLst/>
              <a:ahLst/>
              <a:cxnLst/>
              <a:rect l="l" t="t" r="r" b="b"/>
              <a:pathLst>
                <a:path w="674369" h="538480">
                  <a:moveTo>
                    <a:pt x="341264" y="151795"/>
                  </a:moveTo>
                  <a:lnTo>
                    <a:pt x="302734" y="151795"/>
                  </a:lnTo>
                  <a:lnTo>
                    <a:pt x="377628" y="537874"/>
                  </a:lnTo>
                  <a:lnTo>
                    <a:pt x="420166" y="358141"/>
                  </a:lnTo>
                  <a:lnTo>
                    <a:pt x="381292" y="358141"/>
                  </a:lnTo>
                  <a:lnTo>
                    <a:pt x="341264" y="151795"/>
                  </a:lnTo>
                  <a:close/>
                </a:path>
                <a:path w="674369" h="538480">
                  <a:moveTo>
                    <a:pt x="260195" y="284069"/>
                  </a:moveTo>
                  <a:lnTo>
                    <a:pt x="181577" y="284069"/>
                  </a:lnTo>
                  <a:lnTo>
                    <a:pt x="230257" y="377272"/>
                  </a:lnTo>
                  <a:lnTo>
                    <a:pt x="232563" y="369991"/>
                  </a:lnTo>
                  <a:lnTo>
                    <a:pt x="260195" y="284069"/>
                  </a:lnTo>
                  <a:close/>
                </a:path>
                <a:path w="674369" h="538480">
                  <a:moveTo>
                    <a:pt x="521599" y="298047"/>
                  </a:moveTo>
                  <a:lnTo>
                    <a:pt x="434388" y="298047"/>
                  </a:lnTo>
                  <a:lnTo>
                    <a:pt x="467863" y="377272"/>
                  </a:lnTo>
                  <a:lnTo>
                    <a:pt x="494205" y="332006"/>
                  </a:lnTo>
                  <a:lnTo>
                    <a:pt x="673824" y="332006"/>
                  </a:lnTo>
                  <a:lnTo>
                    <a:pt x="673824" y="316126"/>
                  </a:lnTo>
                  <a:lnTo>
                    <a:pt x="528613" y="316126"/>
                  </a:lnTo>
                  <a:lnTo>
                    <a:pt x="521599" y="298047"/>
                  </a:lnTo>
                  <a:close/>
                </a:path>
                <a:path w="674369" h="538480">
                  <a:moveTo>
                    <a:pt x="109308" y="272533"/>
                  </a:moveTo>
                  <a:lnTo>
                    <a:pt x="0" y="272533"/>
                  </a:lnTo>
                  <a:lnTo>
                    <a:pt x="0" y="310364"/>
                  </a:lnTo>
                  <a:lnTo>
                    <a:pt x="91335" y="310364"/>
                  </a:lnTo>
                  <a:lnTo>
                    <a:pt x="139911" y="369991"/>
                  </a:lnTo>
                  <a:lnTo>
                    <a:pt x="173801" y="300104"/>
                  </a:lnTo>
                  <a:lnTo>
                    <a:pt x="131767" y="300104"/>
                  </a:lnTo>
                  <a:lnTo>
                    <a:pt x="109308" y="272533"/>
                  </a:lnTo>
                  <a:close/>
                </a:path>
                <a:path w="674369" h="538480">
                  <a:moveTo>
                    <a:pt x="424217" y="176783"/>
                  </a:moveTo>
                  <a:lnTo>
                    <a:pt x="381292" y="358141"/>
                  </a:lnTo>
                  <a:lnTo>
                    <a:pt x="420166" y="358141"/>
                  </a:lnTo>
                  <a:lnTo>
                    <a:pt x="434388" y="298047"/>
                  </a:lnTo>
                  <a:lnTo>
                    <a:pt x="521599" y="298047"/>
                  </a:lnTo>
                  <a:lnTo>
                    <a:pt x="519569" y="292816"/>
                  </a:lnTo>
                  <a:lnTo>
                    <a:pt x="473247" y="292816"/>
                  </a:lnTo>
                  <a:lnTo>
                    <a:pt x="424217" y="176783"/>
                  </a:lnTo>
                  <a:close/>
                </a:path>
                <a:path w="674369" h="538480">
                  <a:moveTo>
                    <a:pt x="673824" y="332006"/>
                  </a:moveTo>
                  <a:lnTo>
                    <a:pt x="494205" y="332006"/>
                  </a:lnTo>
                  <a:lnTo>
                    <a:pt x="502677" y="353839"/>
                  </a:lnTo>
                  <a:lnTo>
                    <a:pt x="502727" y="353968"/>
                  </a:lnTo>
                  <a:lnTo>
                    <a:pt x="673824" y="353839"/>
                  </a:lnTo>
                  <a:lnTo>
                    <a:pt x="673824" y="332006"/>
                  </a:lnTo>
                  <a:close/>
                </a:path>
                <a:path w="674369" h="538480">
                  <a:moveTo>
                    <a:pt x="180330" y="199968"/>
                  </a:moveTo>
                  <a:lnTo>
                    <a:pt x="131767" y="300104"/>
                  </a:lnTo>
                  <a:lnTo>
                    <a:pt x="173801" y="300104"/>
                  </a:lnTo>
                  <a:lnTo>
                    <a:pt x="181577" y="284069"/>
                  </a:lnTo>
                  <a:lnTo>
                    <a:pt x="260195" y="284069"/>
                  </a:lnTo>
                  <a:lnTo>
                    <a:pt x="261642" y="279572"/>
                  </a:lnTo>
                  <a:lnTo>
                    <a:pt x="221902" y="279572"/>
                  </a:lnTo>
                  <a:lnTo>
                    <a:pt x="180330" y="199968"/>
                  </a:lnTo>
                  <a:close/>
                </a:path>
                <a:path w="674369" h="538480">
                  <a:moveTo>
                    <a:pt x="501037" y="245051"/>
                  </a:moveTo>
                  <a:lnTo>
                    <a:pt x="473247" y="292816"/>
                  </a:lnTo>
                  <a:lnTo>
                    <a:pt x="519569" y="292816"/>
                  </a:lnTo>
                  <a:lnTo>
                    <a:pt x="501037" y="245051"/>
                  </a:lnTo>
                  <a:close/>
                </a:path>
                <a:path w="674369" h="538480">
                  <a:moveTo>
                    <a:pt x="311818" y="0"/>
                  </a:moveTo>
                  <a:lnTo>
                    <a:pt x="221902" y="279572"/>
                  </a:lnTo>
                  <a:lnTo>
                    <a:pt x="261642" y="279572"/>
                  </a:lnTo>
                  <a:lnTo>
                    <a:pt x="302734" y="151795"/>
                  </a:lnTo>
                  <a:lnTo>
                    <a:pt x="341264" y="151795"/>
                  </a:lnTo>
                  <a:lnTo>
                    <a:pt x="311818" y="0"/>
                  </a:lnTo>
                  <a:close/>
                </a:path>
              </a:pathLst>
            </a:custGeom>
            <a:solidFill>
              <a:srgbClr val="29B4B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4403364" y="0"/>
              <a:ext cx="674370" cy="674370"/>
            </a:xfrm>
            <a:custGeom>
              <a:avLst/>
              <a:gdLst/>
              <a:ahLst/>
              <a:cxnLst/>
              <a:rect l="l" t="t" r="r" b="b"/>
              <a:pathLst>
                <a:path w="674369" h="674370">
                  <a:moveTo>
                    <a:pt x="673824" y="0"/>
                  </a:moveTo>
                  <a:lnTo>
                    <a:pt x="0" y="0"/>
                  </a:lnTo>
                  <a:lnTo>
                    <a:pt x="0" y="673824"/>
                  </a:lnTo>
                  <a:lnTo>
                    <a:pt x="673824" y="673824"/>
                  </a:lnTo>
                  <a:lnTo>
                    <a:pt x="673824" y="0"/>
                  </a:lnTo>
                  <a:close/>
                </a:path>
              </a:pathLst>
            </a:custGeom>
            <a:solidFill>
              <a:srgbClr val="0F698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3729539" y="89254"/>
              <a:ext cx="1341120" cy="1932305"/>
            </a:xfrm>
            <a:custGeom>
              <a:avLst/>
              <a:gdLst/>
              <a:ahLst/>
              <a:cxnLst/>
              <a:rect l="l" t="t" r="r" b="b"/>
              <a:pathLst>
                <a:path w="1341119" h="1932305">
                  <a:moveTo>
                    <a:pt x="673823" y="1258404"/>
                  </a:moveTo>
                  <a:lnTo>
                    <a:pt x="0" y="1258404"/>
                  </a:lnTo>
                  <a:lnTo>
                    <a:pt x="0" y="1932228"/>
                  </a:lnTo>
                  <a:lnTo>
                    <a:pt x="673823" y="1932228"/>
                  </a:lnTo>
                  <a:lnTo>
                    <a:pt x="673823" y="1258404"/>
                  </a:lnTo>
                  <a:close/>
                </a:path>
                <a:path w="1341119" h="1932305">
                  <a:moveTo>
                    <a:pt x="1340954" y="165112"/>
                  </a:moveTo>
                  <a:lnTo>
                    <a:pt x="1175842" y="0"/>
                  </a:lnTo>
                  <a:lnTo>
                    <a:pt x="1010729" y="165112"/>
                  </a:lnTo>
                  <a:lnTo>
                    <a:pt x="845629" y="0"/>
                  </a:lnTo>
                  <a:lnTo>
                    <a:pt x="680516" y="165112"/>
                  </a:lnTo>
                  <a:lnTo>
                    <a:pt x="1010729" y="495325"/>
                  </a:lnTo>
                  <a:lnTo>
                    <a:pt x="1340954" y="165112"/>
                  </a:lnTo>
                  <a:close/>
                </a:path>
              </a:pathLst>
            </a:custGeom>
            <a:solidFill>
              <a:srgbClr val="27C3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3736231" y="1436899"/>
              <a:ext cx="661035" cy="495934"/>
            </a:xfrm>
            <a:custGeom>
              <a:avLst/>
              <a:gdLst/>
              <a:ahLst/>
              <a:cxnLst/>
              <a:rect l="l" t="t" r="r" b="b"/>
              <a:pathLst>
                <a:path w="661034" h="495935">
                  <a:moveTo>
                    <a:pt x="495327" y="0"/>
                  </a:moveTo>
                  <a:lnTo>
                    <a:pt x="330222" y="165111"/>
                  </a:lnTo>
                  <a:lnTo>
                    <a:pt x="165111" y="0"/>
                  </a:lnTo>
                  <a:lnTo>
                    <a:pt x="0" y="165111"/>
                  </a:lnTo>
                  <a:lnTo>
                    <a:pt x="330222" y="495327"/>
                  </a:lnTo>
                  <a:lnTo>
                    <a:pt x="660438" y="165111"/>
                  </a:lnTo>
                  <a:lnTo>
                    <a:pt x="495327" y="0"/>
                  </a:lnTo>
                  <a:close/>
                </a:path>
              </a:pathLst>
            </a:custGeom>
            <a:solidFill>
              <a:srgbClr val="0F698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4403364" y="673824"/>
              <a:ext cx="674370" cy="674370"/>
            </a:xfrm>
            <a:custGeom>
              <a:avLst/>
              <a:gdLst/>
              <a:ahLst/>
              <a:cxnLst/>
              <a:rect l="l" t="t" r="r" b="b"/>
              <a:pathLst>
                <a:path w="674369" h="674369">
                  <a:moveTo>
                    <a:pt x="673824" y="0"/>
                  </a:moveTo>
                  <a:lnTo>
                    <a:pt x="0" y="0"/>
                  </a:lnTo>
                  <a:lnTo>
                    <a:pt x="0" y="673824"/>
                  </a:lnTo>
                  <a:lnTo>
                    <a:pt x="673824" y="673824"/>
                  </a:lnTo>
                  <a:lnTo>
                    <a:pt x="673824" y="0"/>
                  </a:lnTo>
                  <a:close/>
                </a:path>
              </a:pathLst>
            </a:custGeom>
            <a:solidFill>
              <a:srgbClr val="27C3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14517358" y="828331"/>
              <a:ext cx="446405" cy="365125"/>
            </a:xfrm>
            <a:custGeom>
              <a:avLst/>
              <a:gdLst/>
              <a:ahLst/>
              <a:cxnLst/>
              <a:rect l="l" t="t" r="r" b="b"/>
              <a:pathLst>
                <a:path w="446405" h="365125">
                  <a:moveTo>
                    <a:pt x="303212" y="34417"/>
                  </a:moveTo>
                  <a:lnTo>
                    <a:pt x="300494" y="21031"/>
                  </a:lnTo>
                  <a:lnTo>
                    <a:pt x="293128" y="10096"/>
                  </a:lnTo>
                  <a:lnTo>
                    <a:pt x="282194" y="2705"/>
                  </a:lnTo>
                  <a:lnTo>
                    <a:pt x="268833" y="0"/>
                  </a:lnTo>
                  <a:lnTo>
                    <a:pt x="34417" y="0"/>
                  </a:lnTo>
                  <a:lnTo>
                    <a:pt x="21031" y="2705"/>
                  </a:lnTo>
                  <a:lnTo>
                    <a:pt x="10083" y="10096"/>
                  </a:lnTo>
                  <a:lnTo>
                    <a:pt x="2705" y="21031"/>
                  </a:lnTo>
                  <a:lnTo>
                    <a:pt x="0" y="34417"/>
                  </a:lnTo>
                  <a:lnTo>
                    <a:pt x="0" y="279107"/>
                  </a:lnTo>
                  <a:lnTo>
                    <a:pt x="85788" y="202857"/>
                  </a:lnTo>
                  <a:lnTo>
                    <a:pt x="92062" y="198234"/>
                  </a:lnTo>
                  <a:lnTo>
                    <a:pt x="99009" y="194843"/>
                  </a:lnTo>
                  <a:lnTo>
                    <a:pt x="106451" y="192760"/>
                  </a:lnTo>
                  <a:lnTo>
                    <a:pt x="114223" y="192049"/>
                  </a:lnTo>
                  <a:lnTo>
                    <a:pt x="131406" y="192049"/>
                  </a:lnTo>
                  <a:lnTo>
                    <a:pt x="131406" y="120129"/>
                  </a:lnTo>
                  <a:lnTo>
                    <a:pt x="135001" y="102387"/>
                  </a:lnTo>
                  <a:lnTo>
                    <a:pt x="144767" y="87884"/>
                  </a:lnTo>
                  <a:lnTo>
                    <a:pt x="159258" y="78092"/>
                  </a:lnTo>
                  <a:lnTo>
                    <a:pt x="176987" y="74498"/>
                  </a:lnTo>
                  <a:lnTo>
                    <a:pt x="303212" y="74498"/>
                  </a:lnTo>
                  <a:lnTo>
                    <a:pt x="303212" y="34417"/>
                  </a:lnTo>
                  <a:close/>
                </a:path>
                <a:path w="446405" h="365125">
                  <a:moveTo>
                    <a:pt x="445820" y="120129"/>
                  </a:moveTo>
                  <a:lnTo>
                    <a:pt x="443115" y="106743"/>
                  </a:lnTo>
                  <a:lnTo>
                    <a:pt x="435737" y="95796"/>
                  </a:lnTo>
                  <a:lnTo>
                    <a:pt x="424789" y="88417"/>
                  </a:lnTo>
                  <a:lnTo>
                    <a:pt x="411403" y="85712"/>
                  </a:lnTo>
                  <a:lnTo>
                    <a:pt x="176987" y="85712"/>
                  </a:lnTo>
                  <a:lnTo>
                    <a:pt x="163626" y="88417"/>
                  </a:lnTo>
                  <a:lnTo>
                    <a:pt x="152704" y="95796"/>
                  </a:lnTo>
                  <a:lnTo>
                    <a:pt x="145326" y="106743"/>
                  </a:lnTo>
                  <a:lnTo>
                    <a:pt x="142621" y="120129"/>
                  </a:lnTo>
                  <a:lnTo>
                    <a:pt x="142621" y="243357"/>
                  </a:lnTo>
                  <a:lnTo>
                    <a:pt x="145326" y="256730"/>
                  </a:lnTo>
                  <a:lnTo>
                    <a:pt x="152704" y="267677"/>
                  </a:lnTo>
                  <a:lnTo>
                    <a:pt x="163626" y="275056"/>
                  </a:lnTo>
                  <a:lnTo>
                    <a:pt x="176987" y="277761"/>
                  </a:lnTo>
                  <a:lnTo>
                    <a:pt x="331609" y="277761"/>
                  </a:lnTo>
                  <a:lnTo>
                    <a:pt x="339369" y="278472"/>
                  </a:lnTo>
                  <a:lnTo>
                    <a:pt x="346811" y="280543"/>
                  </a:lnTo>
                  <a:lnTo>
                    <a:pt x="353758" y="283921"/>
                  </a:lnTo>
                  <a:lnTo>
                    <a:pt x="360032" y="288556"/>
                  </a:lnTo>
                  <a:lnTo>
                    <a:pt x="445820" y="364820"/>
                  </a:lnTo>
                  <a:lnTo>
                    <a:pt x="445820" y="120129"/>
                  </a:lnTo>
                  <a:close/>
                </a:path>
              </a:pathLst>
            </a:custGeom>
            <a:solidFill>
              <a:srgbClr val="0F698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14717040" y="960423"/>
              <a:ext cx="181610" cy="95250"/>
            </a:xfrm>
            <a:custGeom>
              <a:avLst/>
              <a:gdLst/>
              <a:ahLst/>
              <a:cxnLst/>
              <a:rect l="l" t="t" r="r" b="b"/>
              <a:pathLst>
                <a:path w="181609" h="95250">
                  <a:moveTo>
                    <a:pt x="181584" y="87591"/>
                  </a:moveTo>
                  <a:lnTo>
                    <a:pt x="12" y="87591"/>
                  </a:lnTo>
                  <a:lnTo>
                    <a:pt x="0" y="95173"/>
                  </a:lnTo>
                  <a:lnTo>
                    <a:pt x="4889" y="95173"/>
                  </a:lnTo>
                  <a:lnTo>
                    <a:pt x="181584" y="95173"/>
                  </a:lnTo>
                  <a:lnTo>
                    <a:pt x="181584" y="87591"/>
                  </a:lnTo>
                  <a:close/>
                </a:path>
                <a:path w="181609" h="95250">
                  <a:moveTo>
                    <a:pt x="181584" y="43789"/>
                  </a:moveTo>
                  <a:lnTo>
                    <a:pt x="12" y="43789"/>
                  </a:lnTo>
                  <a:lnTo>
                    <a:pt x="0" y="51371"/>
                  </a:lnTo>
                  <a:lnTo>
                    <a:pt x="4889" y="51371"/>
                  </a:lnTo>
                  <a:lnTo>
                    <a:pt x="181584" y="51371"/>
                  </a:lnTo>
                  <a:lnTo>
                    <a:pt x="181584" y="43789"/>
                  </a:lnTo>
                  <a:close/>
                </a:path>
                <a:path w="181609" h="95250">
                  <a:moveTo>
                    <a:pt x="181584" y="0"/>
                  </a:moveTo>
                  <a:lnTo>
                    <a:pt x="12" y="0"/>
                  </a:lnTo>
                  <a:lnTo>
                    <a:pt x="0" y="7581"/>
                  </a:lnTo>
                  <a:lnTo>
                    <a:pt x="4889" y="7581"/>
                  </a:lnTo>
                  <a:lnTo>
                    <a:pt x="181584" y="7581"/>
                  </a:lnTo>
                  <a:lnTo>
                    <a:pt x="181584" y="0"/>
                  </a:lnTo>
                  <a:close/>
                </a:path>
              </a:pathLst>
            </a:custGeom>
            <a:solidFill>
              <a:srgbClr val="27C3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0" name="object 40"/>
          <p:cNvGrpSpPr/>
          <p:nvPr/>
        </p:nvGrpSpPr>
        <p:grpSpPr>
          <a:xfrm>
            <a:off x="2983271" y="18141932"/>
            <a:ext cx="640715" cy="202565"/>
            <a:chOff x="2983271" y="18141932"/>
            <a:chExt cx="640715" cy="202565"/>
          </a:xfrm>
        </p:grpSpPr>
        <p:sp>
          <p:nvSpPr>
            <p:cNvPr id="41" name="object 41"/>
            <p:cNvSpPr/>
            <p:nvPr/>
          </p:nvSpPr>
          <p:spPr>
            <a:xfrm>
              <a:off x="2983268" y="18141937"/>
              <a:ext cx="138430" cy="200660"/>
            </a:xfrm>
            <a:custGeom>
              <a:avLst/>
              <a:gdLst/>
              <a:ahLst/>
              <a:cxnLst/>
              <a:rect l="l" t="t" r="r" b="b"/>
              <a:pathLst>
                <a:path w="138430" h="200659">
                  <a:moveTo>
                    <a:pt x="138061" y="0"/>
                  </a:moveTo>
                  <a:lnTo>
                    <a:pt x="0" y="0"/>
                  </a:lnTo>
                  <a:lnTo>
                    <a:pt x="0" y="17780"/>
                  </a:lnTo>
                  <a:lnTo>
                    <a:pt x="0" y="96520"/>
                  </a:lnTo>
                  <a:lnTo>
                    <a:pt x="0" y="115570"/>
                  </a:lnTo>
                  <a:lnTo>
                    <a:pt x="0" y="200660"/>
                  </a:lnTo>
                  <a:lnTo>
                    <a:pt x="21285" y="200660"/>
                  </a:lnTo>
                  <a:lnTo>
                    <a:pt x="21285" y="115570"/>
                  </a:lnTo>
                  <a:lnTo>
                    <a:pt x="125399" y="115570"/>
                  </a:lnTo>
                  <a:lnTo>
                    <a:pt x="125399" y="96520"/>
                  </a:lnTo>
                  <a:lnTo>
                    <a:pt x="21285" y="96520"/>
                  </a:lnTo>
                  <a:lnTo>
                    <a:pt x="21285" y="17780"/>
                  </a:lnTo>
                  <a:lnTo>
                    <a:pt x="138061" y="17780"/>
                  </a:lnTo>
                  <a:lnTo>
                    <a:pt x="138061" y="0"/>
                  </a:lnTo>
                  <a:close/>
                </a:path>
              </a:pathLst>
            </a:custGeom>
            <a:solidFill>
              <a:srgbClr val="00498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2" name="object 4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142279" y="18190208"/>
              <a:ext cx="126848" cy="153887"/>
            </a:xfrm>
            <a:prstGeom prst="rect">
              <a:avLst/>
            </a:prstGeom>
          </p:spPr>
        </p:pic>
        <p:pic>
          <p:nvPicPr>
            <p:cNvPr id="43" name="object 4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309917" y="18190208"/>
              <a:ext cx="137197" cy="153887"/>
            </a:xfrm>
            <a:prstGeom prst="rect">
              <a:avLst/>
            </a:prstGeom>
          </p:spPr>
        </p:pic>
        <p:pic>
          <p:nvPicPr>
            <p:cNvPr id="44" name="object 4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485613" y="18191355"/>
              <a:ext cx="137770" cy="152741"/>
            </a:xfrm>
            <a:prstGeom prst="rect">
              <a:avLst/>
            </a:prstGeom>
          </p:spPr>
        </p:pic>
      </p:grpSp>
      <p:grpSp>
        <p:nvGrpSpPr>
          <p:cNvPr id="45" name="object 45"/>
          <p:cNvGrpSpPr/>
          <p:nvPr/>
        </p:nvGrpSpPr>
        <p:grpSpPr>
          <a:xfrm>
            <a:off x="3680568" y="18129232"/>
            <a:ext cx="769620" cy="215265"/>
            <a:chOff x="3680568" y="18129232"/>
            <a:chExt cx="769620" cy="215265"/>
          </a:xfrm>
        </p:grpSpPr>
        <p:sp>
          <p:nvSpPr>
            <p:cNvPr id="46" name="object 46"/>
            <p:cNvSpPr/>
            <p:nvPr/>
          </p:nvSpPr>
          <p:spPr>
            <a:xfrm>
              <a:off x="3680568" y="18129232"/>
              <a:ext cx="20955" cy="213995"/>
            </a:xfrm>
            <a:custGeom>
              <a:avLst/>
              <a:gdLst/>
              <a:ahLst/>
              <a:cxnLst/>
              <a:rect l="l" t="t" r="r" b="b"/>
              <a:pathLst>
                <a:path w="20954" h="213994">
                  <a:moveTo>
                    <a:pt x="20425" y="0"/>
                  </a:moveTo>
                  <a:lnTo>
                    <a:pt x="0" y="0"/>
                  </a:lnTo>
                  <a:lnTo>
                    <a:pt x="0" y="213420"/>
                  </a:lnTo>
                  <a:lnTo>
                    <a:pt x="20425" y="213420"/>
                  </a:lnTo>
                  <a:lnTo>
                    <a:pt x="20425" y="0"/>
                  </a:lnTo>
                  <a:close/>
                </a:path>
              </a:pathLst>
            </a:custGeom>
            <a:solidFill>
              <a:srgbClr val="00498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7" name="object 4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742672" y="18129233"/>
              <a:ext cx="153314" cy="214862"/>
            </a:xfrm>
            <a:prstGeom prst="rect">
              <a:avLst/>
            </a:prstGeom>
          </p:spPr>
        </p:pic>
        <p:pic>
          <p:nvPicPr>
            <p:cNvPr id="48" name="object 4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940214" y="18190208"/>
              <a:ext cx="126848" cy="153887"/>
            </a:xfrm>
            <a:prstGeom prst="rect">
              <a:avLst/>
            </a:prstGeom>
          </p:spPr>
        </p:pic>
        <p:pic>
          <p:nvPicPr>
            <p:cNvPr id="49" name="object 4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107854" y="18129233"/>
              <a:ext cx="153314" cy="214862"/>
            </a:xfrm>
            <a:prstGeom prst="rect">
              <a:avLst/>
            </a:prstGeom>
          </p:spPr>
        </p:pic>
        <p:pic>
          <p:nvPicPr>
            <p:cNvPr id="50" name="object 50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302806" y="18190206"/>
              <a:ext cx="147274" cy="153887"/>
            </a:xfrm>
            <a:prstGeom prst="rect">
              <a:avLst/>
            </a:prstGeom>
          </p:spPr>
        </p:pic>
      </p:grpSp>
      <p:grpSp>
        <p:nvGrpSpPr>
          <p:cNvPr id="51" name="object 51"/>
          <p:cNvGrpSpPr/>
          <p:nvPr/>
        </p:nvGrpSpPr>
        <p:grpSpPr>
          <a:xfrm>
            <a:off x="4551827" y="18129234"/>
            <a:ext cx="342265" cy="215265"/>
            <a:chOff x="4551827" y="18129234"/>
            <a:chExt cx="342265" cy="215265"/>
          </a:xfrm>
        </p:grpSpPr>
        <p:pic>
          <p:nvPicPr>
            <p:cNvPr id="52" name="object 52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4551827" y="18129234"/>
              <a:ext cx="153314" cy="214862"/>
            </a:xfrm>
            <a:prstGeom prst="rect">
              <a:avLst/>
            </a:prstGeom>
          </p:spPr>
        </p:pic>
        <p:pic>
          <p:nvPicPr>
            <p:cNvPr id="53" name="object 53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746779" y="18190207"/>
              <a:ext cx="147274" cy="153887"/>
            </a:xfrm>
            <a:prstGeom prst="rect">
              <a:avLst/>
            </a:prstGeom>
          </p:spPr>
        </p:pic>
      </p:grpSp>
      <p:grpSp>
        <p:nvGrpSpPr>
          <p:cNvPr id="54" name="object 54"/>
          <p:cNvGrpSpPr/>
          <p:nvPr/>
        </p:nvGrpSpPr>
        <p:grpSpPr>
          <a:xfrm>
            <a:off x="2965437" y="18429023"/>
            <a:ext cx="1178560" cy="215265"/>
            <a:chOff x="2965437" y="18429023"/>
            <a:chExt cx="1178560" cy="215265"/>
          </a:xfrm>
        </p:grpSpPr>
        <p:pic>
          <p:nvPicPr>
            <p:cNvPr id="55" name="object 55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2965437" y="18439375"/>
              <a:ext cx="179206" cy="204785"/>
            </a:xfrm>
            <a:prstGeom prst="rect">
              <a:avLst/>
            </a:prstGeom>
          </p:spPr>
        </p:pic>
        <p:sp>
          <p:nvSpPr>
            <p:cNvPr id="56" name="object 56"/>
            <p:cNvSpPr/>
            <p:nvPr/>
          </p:nvSpPr>
          <p:spPr>
            <a:xfrm>
              <a:off x="3181110" y="18429023"/>
              <a:ext cx="30480" cy="213995"/>
            </a:xfrm>
            <a:custGeom>
              <a:avLst/>
              <a:gdLst/>
              <a:ahLst/>
              <a:cxnLst/>
              <a:rect l="l" t="t" r="r" b="b"/>
              <a:pathLst>
                <a:path w="30480" h="213994">
                  <a:moveTo>
                    <a:pt x="25029" y="62121"/>
                  </a:moveTo>
                  <a:lnTo>
                    <a:pt x="4603" y="62121"/>
                  </a:lnTo>
                  <a:lnTo>
                    <a:pt x="4603" y="213420"/>
                  </a:lnTo>
                  <a:lnTo>
                    <a:pt x="25029" y="213420"/>
                  </a:lnTo>
                  <a:lnTo>
                    <a:pt x="25029" y="62121"/>
                  </a:lnTo>
                  <a:close/>
                </a:path>
                <a:path w="30480" h="213994">
                  <a:moveTo>
                    <a:pt x="23291" y="0"/>
                  </a:moveTo>
                  <a:lnTo>
                    <a:pt x="6619" y="0"/>
                  </a:lnTo>
                  <a:lnTo>
                    <a:pt x="0" y="6619"/>
                  </a:lnTo>
                  <a:lnTo>
                    <a:pt x="0" y="22417"/>
                  </a:lnTo>
                  <a:lnTo>
                    <a:pt x="6619" y="29036"/>
                  </a:lnTo>
                  <a:lnTo>
                    <a:pt x="23587" y="29036"/>
                  </a:lnTo>
                  <a:lnTo>
                    <a:pt x="29905" y="22417"/>
                  </a:lnTo>
                  <a:lnTo>
                    <a:pt x="29905" y="6323"/>
                  </a:lnTo>
                  <a:lnTo>
                    <a:pt x="23291" y="0"/>
                  </a:lnTo>
                  <a:close/>
                </a:path>
              </a:pathLst>
            </a:custGeom>
            <a:solidFill>
              <a:srgbClr val="00498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7" name="object 57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3247816" y="18432182"/>
              <a:ext cx="147268" cy="211700"/>
            </a:xfrm>
            <a:prstGeom prst="rect">
              <a:avLst/>
            </a:prstGeom>
          </p:spPr>
        </p:pic>
        <p:pic>
          <p:nvPicPr>
            <p:cNvPr id="58" name="object 58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3436726" y="18489996"/>
              <a:ext cx="139212" cy="152445"/>
            </a:xfrm>
            <a:prstGeom prst="rect">
              <a:avLst/>
            </a:prstGeom>
          </p:spPr>
        </p:pic>
        <p:pic>
          <p:nvPicPr>
            <p:cNvPr id="59" name="object 5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616731" y="18489998"/>
              <a:ext cx="137197" cy="153887"/>
            </a:xfrm>
            <a:prstGeom prst="rect">
              <a:avLst/>
            </a:prstGeom>
          </p:spPr>
        </p:pic>
        <p:sp>
          <p:nvSpPr>
            <p:cNvPr id="60" name="object 60"/>
            <p:cNvSpPr/>
            <p:nvPr/>
          </p:nvSpPr>
          <p:spPr>
            <a:xfrm>
              <a:off x="3789267" y="18429023"/>
              <a:ext cx="30480" cy="213995"/>
            </a:xfrm>
            <a:custGeom>
              <a:avLst/>
              <a:gdLst/>
              <a:ahLst/>
              <a:cxnLst/>
              <a:rect l="l" t="t" r="r" b="b"/>
              <a:pathLst>
                <a:path w="30479" h="213994">
                  <a:moveTo>
                    <a:pt x="25029" y="62121"/>
                  </a:moveTo>
                  <a:lnTo>
                    <a:pt x="4603" y="62121"/>
                  </a:lnTo>
                  <a:lnTo>
                    <a:pt x="4603" y="213420"/>
                  </a:lnTo>
                  <a:lnTo>
                    <a:pt x="25029" y="213420"/>
                  </a:lnTo>
                  <a:lnTo>
                    <a:pt x="25029" y="62121"/>
                  </a:lnTo>
                  <a:close/>
                </a:path>
                <a:path w="30479" h="213994">
                  <a:moveTo>
                    <a:pt x="23285" y="0"/>
                  </a:moveTo>
                  <a:lnTo>
                    <a:pt x="6613" y="0"/>
                  </a:lnTo>
                  <a:lnTo>
                    <a:pt x="0" y="6619"/>
                  </a:lnTo>
                  <a:lnTo>
                    <a:pt x="0" y="22417"/>
                  </a:lnTo>
                  <a:lnTo>
                    <a:pt x="6613" y="29036"/>
                  </a:lnTo>
                  <a:lnTo>
                    <a:pt x="23581" y="29036"/>
                  </a:lnTo>
                  <a:lnTo>
                    <a:pt x="29905" y="22417"/>
                  </a:lnTo>
                  <a:lnTo>
                    <a:pt x="29905" y="6323"/>
                  </a:lnTo>
                  <a:lnTo>
                    <a:pt x="23285" y="0"/>
                  </a:lnTo>
                  <a:close/>
                </a:path>
              </a:pathLst>
            </a:custGeom>
            <a:solidFill>
              <a:srgbClr val="00498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1" name="object 61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3858540" y="18489998"/>
              <a:ext cx="126848" cy="153887"/>
            </a:xfrm>
            <a:prstGeom prst="rect">
              <a:avLst/>
            </a:prstGeom>
          </p:spPr>
        </p:pic>
        <p:pic>
          <p:nvPicPr>
            <p:cNvPr id="62" name="object 62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4019856" y="18489998"/>
              <a:ext cx="123964" cy="153887"/>
            </a:xfrm>
            <a:prstGeom prst="rect">
              <a:avLst/>
            </a:prstGeom>
          </p:spPr>
        </p:pic>
      </p:grpSp>
      <p:grpSp>
        <p:nvGrpSpPr>
          <p:cNvPr id="63" name="object 63"/>
          <p:cNvGrpSpPr/>
          <p:nvPr/>
        </p:nvGrpSpPr>
        <p:grpSpPr>
          <a:xfrm>
            <a:off x="4241558" y="18429023"/>
            <a:ext cx="324485" cy="215265"/>
            <a:chOff x="4241558" y="18429023"/>
            <a:chExt cx="324485" cy="215265"/>
          </a:xfrm>
        </p:grpSpPr>
        <p:pic>
          <p:nvPicPr>
            <p:cNvPr id="64" name="object 6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241558" y="18429023"/>
              <a:ext cx="153314" cy="214862"/>
            </a:xfrm>
            <a:prstGeom prst="rect">
              <a:avLst/>
            </a:prstGeom>
          </p:spPr>
        </p:pic>
        <p:pic>
          <p:nvPicPr>
            <p:cNvPr id="65" name="object 65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439100" y="18489998"/>
              <a:ext cx="126848" cy="153887"/>
            </a:xfrm>
            <a:prstGeom prst="rect">
              <a:avLst/>
            </a:prstGeom>
          </p:spPr>
        </p:pic>
      </p:grpSp>
      <p:grpSp>
        <p:nvGrpSpPr>
          <p:cNvPr id="66" name="object 66"/>
          <p:cNvGrpSpPr/>
          <p:nvPr/>
        </p:nvGrpSpPr>
        <p:grpSpPr>
          <a:xfrm>
            <a:off x="4681778" y="18439375"/>
            <a:ext cx="306070" cy="205104"/>
            <a:chOff x="4681778" y="18439375"/>
            <a:chExt cx="306070" cy="205104"/>
          </a:xfrm>
        </p:grpSpPr>
        <p:pic>
          <p:nvPicPr>
            <p:cNvPr id="67" name="object 67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4681778" y="18439375"/>
              <a:ext cx="149874" cy="204785"/>
            </a:xfrm>
            <a:prstGeom prst="rect">
              <a:avLst/>
            </a:prstGeom>
          </p:spPr>
        </p:pic>
        <p:pic>
          <p:nvPicPr>
            <p:cNvPr id="68" name="object 68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4860930" y="18489997"/>
              <a:ext cx="126848" cy="153887"/>
            </a:xfrm>
            <a:prstGeom prst="rect">
              <a:avLst/>
            </a:prstGeom>
          </p:spPr>
        </p:pic>
      </p:grpSp>
      <p:grpSp>
        <p:nvGrpSpPr>
          <p:cNvPr id="69" name="object 69"/>
          <p:cNvGrpSpPr/>
          <p:nvPr/>
        </p:nvGrpSpPr>
        <p:grpSpPr>
          <a:xfrm>
            <a:off x="5041805" y="18429023"/>
            <a:ext cx="521970" cy="215265"/>
            <a:chOff x="5041805" y="18429023"/>
            <a:chExt cx="521970" cy="215265"/>
          </a:xfrm>
        </p:grpSpPr>
        <p:pic>
          <p:nvPicPr>
            <p:cNvPr id="70" name="object 70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5041805" y="18432183"/>
              <a:ext cx="137764" cy="211700"/>
            </a:xfrm>
            <a:prstGeom prst="rect">
              <a:avLst/>
            </a:prstGeom>
          </p:spPr>
        </p:pic>
        <p:pic>
          <p:nvPicPr>
            <p:cNvPr id="71" name="object 71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5221510" y="18429023"/>
              <a:ext cx="153314" cy="214862"/>
            </a:xfrm>
            <a:prstGeom prst="rect">
              <a:avLst/>
            </a:prstGeom>
          </p:spPr>
        </p:pic>
        <p:pic>
          <p:nvPicPr>
            <p:cNvPr id="72" name="object 72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416462" y="18489996"/>
              <a:ext cx="147274" cy="153887"/>
            </a:xfrm>
            <a:prstGeom prst="rect">
              <a:avLst/>
            </a:prstGeom>
          </p:spPr>
        </p:pic>
      </p:grpSp>
      <p:pic>
        <p:nvPicPr>
          <p:cNvPr id="73" name="object 73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2972627" y="18740862"/>
            <a:ext cx="182368" cy="204809"/>
          </a:xfrm>
          <a:prstGeom prst="rect">
            <a:avLst/>
          </a:prstGeom>
        </p:spPr>
      </p:pic>
      <p:pic>
        <p:nvPicPr>
          <p:cNvPr id="74" name="object 74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3200942" y="18740865"/>
            <a:ext cx="184661" cy="201351"/>
          </a:xfrm>
          <a:prstGeom prst="rect">
            <a:avLst/>
          </a:prstGeom>
        </p:spPr>
      </p:pic>
      <p:grpSp>
        <p:nvGrpSpPr>
          <p:cNvPr id="75" name="object 75"/>
          <p:cNvGrpSpPr/>
          <p:nvPr/>
        </p:nvGrpSpPr>
        <p:grpSpPr>
          <a:xfrm>
            <a:off x="3433289" y="18740863"/>
            <a:ext cx="692150" cy="201930"/>
            <a:chOff x="3433289" y="18740863"/>
            <a:chExt cx="692150" cy="201930"/>
          </a:xfrm>
        </p:grpSpPr>
        <p:sp>
          <p:nvSpPr>
            <p:cNvPr id="76" name="object 76"/>
            <p:cNvSpPr/>
            <p:nvPr/>
          </p:nvSpPr>
          <p:spPr>
            <a:xfrm>
              <a:off x="3433289" y="18740865"/>
              <a:ext cx="46990" cy="201930"/>
            </a:xfrm>
            <a:custGeom>
              <a:avLst/>
              <a:gdLst/>
              <a:ahLst/>
              <a:cxnLst/>
              <a:rect l="l" t="t" r="r" b="b"/>
              <a:pathLst>
                <a:path w="46989" h="201930">
                  <a:moveTo>
                    <a:pt x="46595" y="0"/>
                  </a:moveTo>
                  <a:lnTo>
                    <a:pt x="0" y="0"/>
                  </a:lnTo>
                  <a:lnTo>
                    <a:pt x="0" y="201351"/>
                  </a:lnTo>
                  <a:lnTo>
                    <a:pt x="46595" y="201351"/>
                  </a:lnTo>
                  <a:lnTo>
                    <a:pt x="46595" y="0"/>
                  </a:lnTo>
                  <a:close/>
                </a:path>
              </a:pathLst>
            </a:custGeom>
            <a:solidFill>
              <a:srgbClr val="00498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7" name="object 77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3499978" y="18740863"/>
              <a:ext cx="429389" cy="201352"/>
            </a:xfrm>
            <a:prstGeom prst="rect">
              <a:avLst/>
            </a:prstGeom>
          </p:spPr>
        </p:pic>
        <p:pic>
          <p:nvPicPr>
            <p:cNvPr id="78" name="object 78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3950285" y="18740865"/>
              <a:ext cx="174590" cy="201351"/>
            </a:xfrm>
            <a:prstGeom prst="rect">
              <a:avLst/>
            </a:prstGeom>
          </p:spPr>
        </p:pic>
      </p:grpSp>
      <p:grpSp>
        <p:nvGrpSpPr>
          <p:cNvPr id="79" name="object 79"/>
          <p:cNvGrpSpPr/>
          <p:nvPr/>
        </p:nvGrpSpPr>
        <p:grpSpPr>
          <a:xfrm>
            <a:off x="0" y="17480102"/>
            <a:ext cx="2747645" cy="2624455"/>
            <a:chOff x="0" y="17480102"/>
            <a:chExt cx="2747645" cy="2624455"/>
          </a:xfrm>
        </p:grpSpPr>
        <p:sp>
          <p:nvSpPr>
            <p:cNvPr id="80" name="object 80"/>
            <p:cNvSpPr/>
            <p:nvPr/>
          </p:nvSpPr>
          <p:spPr>
            <a:xfrm>
              <a:off x="1875455" y="18110383"/>
              <a:ext cx="872490" cy="874394"/>
            </a:xfrm>
            <a:custGeom>
              <a:avLst/>
              <a:gdLst/>
              <a:ahLst/>
              <a:cxnLst/>
              <a:rect l="l" t="t" r="r" b="b"/>
              <a:pathLst>
                <a:path w="872490" h="874394">
                  <a:moveTo>
                    <a:pt x="872180" y="0"/>
                  </a:moveTo>
                  <a:lnTo>
                    <a:pt x="622530" y="0"/>
                  </a:lnTo>
                  <a:lnTo>
                    <a:pt x="622530" y="425688"/>
                  </a:lnTo>
                  <a:lnTo>
                    <a:pt x="618729" y="481146"/>
                  </a:lnTo>
                  <a:lnTo>
                    <a:pt x="607727" y="528784"/>
                  </a:lnTo>
                  <a:lnTo>
                    <a:pt x="590122" y="568733"/>
                  </a:lnTo>
                  <a:lnTo>
                    <a:pt x="566517" y="601124"/>
                  </a:lnTo>
                  <a:lnTo>
                    <a:pt x="537510" y="626089"/>
                  </a:lnTo>
                  <a:lnTo>
                    <a:pt x="503703" y="643759"/>
                  </a:lnTo>
                  <a:lnTo>
                    <a:pt x="465695" y="654264"/>
                  </a:lnTo>
                  <a:lnTo>
                    <a:pt x="424086" y="657737"/>
                  </a:lnTo>
                  <a:lnTo>
                    <a:pt x="370477" y="651761"/>
                  </a:lnTo>
                  <a:lnTo>
                    <a:pt x="325971" y="633496"/>
                  </a:lnTo>
                  <a:lnTo>
                    <a:pt x="291125" y="602437"/>
                  </a:lnTo>
                  <a:lnTo>
                    <a:pt x="266499" y="558080"/>
                  </a:lnTo>
                  <a:lnTo>
                    <a:pt x="256233" y="558080"/>
                  </a:lnTo>
                  <a:lnTo>
                    <a:pt x="202723" y="553213"/>
                  </a:lnTo>
                  <a:lnTo>
                    <a:pt x="152383" y="539192"/>
                  </a:lnTo>
                  <a:lnTo>
                    <a:pt x="106077" y="516887"/>
                  </a:lnTo>
                  <a:lnTo>
                    <a:pt x="64669" y="487166"/>
                  </a:lnTo>
                  <a:lnTo>
                    <a:pt x="29022" y="450899"/>
                  </a:lnTo>
                  <a:lnTo>
                    <a:pt x="0" y="408956"/>
                  </a:lnTo>
                  <a:lnTo>
                    <a:pt x="0" y="486503"/>
                  </a:lnTo>
                  <a:lnTo>
                    <a:pt x="2658" y="545261"/>
                  </a:lnTo>
                  <a:lnTo>
                    <a:pt x="10474" y="598967"/>
                  </a:lnTo>
                  <a:lnTo>
                    <a:pt x="23207" y="647682"/>
                  </a:lnTo>
                  <a:lnTo>
                    <a:pt x="40616" y="691467"/>
                  </a:lnTo>
                  <a:lnTo>
                    <a:pt x="62461" y="730383"/>
                  </a:lnTo>
                  <a:lnTo>
                    <a:pt x="88502" y="764492"/>
                  </a:lnTo>
                  <a:lnTo>
                    <a:pt x="118499" y="793854"/>
                  </a:lnTo>
                  <a:lnTo>
                    <a:pt x="152210" y="818531"/>
                  </a:lnTo>
                  <a:lnTo>
                    <a:pt x="189395" y="838584"/>
                  </a:lnTo>
                  <a:lnTo>
                    <a:pt x="229815" y="854075"/>
                  </a:lnTo>
                  <a:lnTo>
                    <a:pt x="273229" y="865064"/>
                  </a:lnTo>
                  <a:lnTo>
                    <a:pt x="319396" y="871612"/>
                  </a:lnTo>
                  <a:lnTo>
                    <a:pt x="368076" y="873781"/>
                  </a:lnTo>
                  <a:lnTo>
                    <a:pt x="419990" y="870470"/>
                  </a:lnTo>
                  <a:lnTo>
                    <a:pt x="469726" y="860623"/>
                  </a:lnTo>
                  <a:lnTo>
                    <a:pt x="516706" y="844376"/>
                  </a:lnTo>
                  <a:lnTo>
                    <a:pt x="560352" y="821861"/>
                  </a:lnTo>
                  <a:lnTo>
                    <a:pt x="600087" y="793210"/>
                  </a:lnTo>
                  <a:lnTo>
                    <a:pt x="635331" y="758557"/>
                  </a:lnTo>
                  <a:lnTo>
                    <a:pt x="643380" y="798425"/>
                  </a:lnTo>
                  <a:lnTo>
                    <a:pt x="665331" y="830981"/>
                  </a:lnTo>
                  <a:lnTo>
                    <a:pt x="697887" y="852931"/>
                  </a:lnTo>
                  <a:lnTo>
                    <a:pt x="737754" y="860980"/>
                  </a:lnTo>
                  <a:lnTo>
                    <a:pt x="872180" y="860980"/>
                  </a:lnTo>
                  <a:lnTo>
                    <a:pt x="872180" y="0"/>
                  </a:lnTo>
                  <a:close/>
                </a:path>
              </a:pathLst>
            </a:custGeom>
            <a:solidFill>
              <a:srgbClr val="00498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1875473" y="18110383"/>
              <a:ext cx="256540" cy="495934"/>
            </a:xfrm>
            <a:custGeom>
              <a:avLst/>
              <a:gdLst/>
              <a:ahLst/>
              <a:cxnLst/>
              <a:rect l="l" t="t" r="r" b="b"/>
              <a:pathLst>
                <a:path w="256539" h="495934">
                  <a:moveTo>
                    <a:pt x="256250" y="0"/>
                  </a:moveTo>
                  <a:lnTo>
                    <a:pt x="0" y="0"/>
                  </a:lnTo>
                  <a:lnTo>
                    <a:pt x="0" y="239153"/>
                  </a:lnTo>
                  <a:lnTo>
                    <a:pt x="4118" y="285159"/>
                  </a:lnTo>
                  <a:lnTo>
                    <a:pt x="15994" y="328464"/>
                  </a:lnTo>
                  <a:lnTo>
                    <a:pt x="34905" y="368346"/>
                  </a:lnTo>
                  <a:lnTo>
                    <a:pt x="60131" y="404084"/>
                  </a:lnTo>
                  <a:lnTo>
                    <a:pt x="90949" y="434959"/>
                  </a:lnTo>
                  <a:lnTo>
                    <a:pt x="126639" y="460248"/>
                  </a:lnTo>
                  <a:lnTo>
                    <a:pt x="166479" y="479233"/>
                  </a:lnTo>
                  <a:lnTo>
                    <a:pt x="209748" y="491191"/>
                  </a:lnTo>
                  <a:lnTo>
                    <a:pt x="256250" y="495403"/>
                  </a:lnTo>
                  <a:lnTo>
                    <a:pt x="256250" y="0"/>
                  </a:lnTo>
                  <a:close/>
                </a:path>
              </a:pathLst>
            </a:custGeom>
            <a:solidFill>
              <a:srgbClr val="29B4B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2" name="object 82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0" y="17480102"/>
              <a:ext cx="1967997" cy="2623998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423</Words>
  <Application>Microsoft Office PowerPoint</Application>
  <PresentationFormat>Personalizar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Calibri</vt:lpstr>
      <vt:lpstr>Candara</vt:lpstr>
      <vt:lpstr>Verdana</vt:lpstr>
      <vt:lpstr>Office Theme</vt:lpstr>
      <vt:lpstr>DIGITE O TÍTULO DO TRABALHO AQUI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PÔSTER_1a</dc:title>
  <cp:lastModifiedBy>Douglas Rafael Quirino Sacramento</cp:lastModifiedBy>
  <cp:revision>2</cp:revision>
  <dcterms:created xsi:type="dcterms:W3CDTF">2026-01-29T12:38:22Z</dcterms:created>
  <dcterms:modified xsi:type="dcterms:W3CDTF">2026-01-29T12:44:53Z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2026-01-14T00:00:00Z</vt:filetime>
  </property>
  <property fmtid="{D5CDD505-2E9C-101B-9397-08002B2CF9AE}" pid="3" name="Creator">
    <vt:lpwstr>Adobe Illustrator 30.0 (Windows)</vt:lpwstr>
  </property>
  <property fmtid="{D5CDD505-2E9C-101B-9397-08002B2CF9AE}" pid="4" name="LastSaved">
    <vt:filetime>2026-01-29T00:00:00Z</vt:filetime>
  </property>
  <property fmtid="{D5CDD505-2E9C-101B-9397-08002B2CF9AE}" pid="5" name="Producer">
    <vt:lpwstr>Adobe PDF library 17.00</vt:lpwstr>
  </property>
</Properties>
</file>